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8" r:id="rId2"/>
    <p:sldId id="339" r:id="rId3"/>
    <p:sldId id="337" r:id="rId4"/>
    <p:sldId id="34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ネットワークイメージ図形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A49E4426-9A0F-E599-27FB-DBF70B869836}"/>
              </a:ext>
            </a:extLst>
          </p:cNvPr>
          <p:cNvSpPr/>
          <p:nvPr/>
        </p:nvSpPr>
        <p:spPr>
          <a:xfrm>
            <a:off x="893521" y="1075669"/>
            <a:ext cx="2241661" cy="224166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66FDDF22-EBAE-69DF-D5DD-B8C9AB7A856F}"/>
              </a:ext>
            </a:extLst>
          </p:cNvPr>
          <p:cNvSpPr/>
          <p:nvPr/>
        </p:nvSpPr>
        <p:spPr>
          <a:xfrm rot="5400000">
            <a:off x="802258" y="982972"/>
            <a:ext cx="2424188" cy="2424188"/>
          </a:xfrm>
          <a:custGeom>
            <a:avLst/>
            <a:gdLst>
              <a:gd name="connsiteX0" fmla="*/ 358524 w 1767074"/>
              <a:gd name="connsiteY0" fmla="*/ 883537 h 1767074"/>
              <a:gd name="connsiteX1" fmla="*/ 394989 w 1767074"/>
              <a:gd name="connsiteY1" fmla="*/ 1206004 h 1767074"/>
              <a:gd name="connsiteX2" fmla="*/ 432884 w 1767074"/>
              <a:gd name="connsiteY2" fmla="*/ 1332053 h 1767074"/>
              <a:gd name="connsiteX3" fmla="*/ 563597 w 1767074"/>
              <a:gd name="connsiteY3" fmla="*/ 1368761 h 1767074"/>
              <a:gd name="connsiteX4" fmla="*/ 883537 w 1767074"/>
              <a:gd name="connsiteY4" fmla="*/ 1402603 h 1767074"/>
              <a:gd name="connsiteX5" fmla="*/ 1203477 w 1767074"/>
              <a:gd name="connsiteY5" fmla="*/ 1368761 h 1767074"/>
              <a:gd name="connsiteX6" fmla="*/ 1303140 w 1767074"/>
              <a:gd name="connsiteY6" fmla="*/ 1340773 h 1767074"/>
              <a:gd name="connsiteX7" fmla="*/ 1343657 w 1767074"/>
              <a:gd name="connsiteY7" fmla="*/ 1206003 h 1767074"/>
              <a:gd name="connsiteX8" fmla="*/ 1380122 w 1767074"/>
              <a:gd name="connsiteY8" fmla="*/ 883537 h 1767074"/>
              <a:gd name="connsiteX9" fmla="*/ 1300539 w 1767074"/>
              <a:gd name="connsiteY9" fmla="*/ 417650 h 1767074"/>
              <a:gd name="connsiteX10" fmla="*/ 1299123 w 1767074"/>
              <a:gd name="connsiteY10" fmla="*/ 414510 h 1767074"/>
              <a:gd name="connsiteX11" fmla="*/ 1203477 w 1767074"/>
              <a:gd name="connsiteY11" fmla="*/ 387650 h 1767074"/>
              <a:gd name="connsiteX12" fmla="*/ 883537 w 1767074"/>
              <a:gd name="connsiteY12" fmla="*/ 353808 h 1767074"/>
              <a:gd name="connsiteX13" fmla="*/ 563597 w 1767074"/>
              <a:gd name="connsiteY13" fmla="*/ 387650 h 1767074"/>
              <a:gd name="connsiteX14" fmla="*/ 436386 w 1767074"/>
              <a:gd name="connsiteY14" fmla="*/ 423375 h 1767074"/>
              <a:gd name="connsiteX15" fmla="*/ 394989 w 1767074"/>
              <a:gd name="connsiteY15" fmla="*/ 561071 h 1767074"/>
              <a:gd name="connsiteX16" fmla="*/ 358524 w 1767074"/>
              <a:gd name="connsiteY16" fmla="*/ 883537 h 1767074"/>
              <a:gd name="connsiteX17" fmla="*/ 0 w 1767074"/>
              <a:gd name="connsiteY17" fmla="*/ 956990 h 1767074"/>
              <a:gd name="connsiteX18" fmla="*/ 293856 w 1767074"/>
              <a:gd name="connsiteY18" fmla="*/ 1275224 h 1767074"/>
              <a:gd name="connsiteX19" fmla="*/ 371783 w 1767074"/>
              <a:gd name="connsiteY19" fmla="*/ 1308012 h 1767074"/>
              <a:gd name="connsiteX20" fmla="*/ 345384 w 1767074"/>
              <a:gd name="connsiteY20" fmla="*/ 1227450 h 1767074"/>
              <a:gd name="connsiteX21" fmla="*/ 303467 w 1767074"/>
              <a:gd name="connsiteY21" fmla="*/ 883537 h 1767074"/>
              <a:gd name="connsiteX22" fmla="*/ 345384 w 1767074"/>
              <a:gd name="connsiteY22" fmla="*/ 539625 h 1767074"/>
              <a:gd name="connsiteX23" fmla="*/ 375836 w 1767074"/>
              <a:gd name="connsiteY23" fmla="*/ 446694 h 1767074"/>
              <a:gd name="connsiteX24" fmla="*/ 293856 w 1767074"/>
              <a:gd name="connsiteY24" fmla="*/ 481187 h 1767074"/>
              <a:gd name="connsiteX25" fmla="*/ 0 w 1767074"/>
              <a:gd name="connsiteY25" fmla="*/ 799421 h 1767074"/>
              <a:gd name="connsiteX26" fmla="*/ 389543 w 1767074"/>
              <a:gd name="connsiteY26" fmla="*/ 381500 h 1767074"/>
              <a:gd name="connsiteX27" fmla="*/ 400216 w 1767074"/>
              <a:gd name="connsiteY27" fmla="*/ 378196 h 1767074"/>
              <a:gd name="connsiteX28" fmla="*/ 459697 w 1767074"/>
              <a:gd name="connsiteY28" fmla="*/ 258782 h 1767074"/>
              <a:gd name="connsiteX29" fmla="*/ 836869 w 1767074"/>
              <a:gd name="connsiteY29" fmla="*/ 0 h 1767074"/>
              <a:gd name="connsiteX30" fmla="*/ 495626 w 1767074"/>
              <a:gd name="connsiteY30" fmla="*/ 290149 h 1767074"/>
              <a:gd name="connsiteX31" fmla="*/ 464948 w 1767074"/>
              <a:gd name="connsiteY31" fmla="*/ 358154 h 1767074"/>
              <a:gd name="connsiteX32" fmla="*/ 539625 w 1767074"/>
              <a:gd name="connsiteY32" fmla="*/ 335032 h 1767074"/>
              <a:gd name="connsiteX33" fmla="*/ 883537 w 1767074"/>
              <a:gd name="connsiteY33" fmla="*/ 295426 h 1767074"/>
              <a:gd name="connsiteX34" fmla="*/ 1227449 w 1767074"/>
              <a:gd name="connsiteY34" fmla="*/ 335032 h 1767074"/>
              <a:gd name="connsiteX35" fmla="*/ 1269083 w 1767074"/>
              <a:gd name="connsiteY35" fmla="*/ 347923 h 1767074"/>
              <a:gd name="connsiteX36" fmla="*/ 1243020 w 1767074"/>
              <a:gd name="connsiteY36" fmla="*/ 290149 h 1767074"/>
              <a:gd name="connsiteX37" fmla="*/ 901777 w 1767074"/>
              <a:gd name="connsiteY37" fmla="*/ 0 h 1767074"/>
              <a:gd name="connsiteX38" fmla="*/ 1278949 w 1767074"/>
              <a:gd name="connsiteY38" fmla="*/ 258782 h 1767074"/>
              <a:gd name="connsiteX39" fmla="*/ 1333246 w 1767074"/>
              <a:gd name="connsiteY39" fmla="*/ 367789 h 1767074"/>
              <a:gd name="connsiteX40" fmla="*/ 1377531 w 1767074"/>
              <a:gd name="connsiteY40" fmla="*/ 381500 h 1767074"/>
              <a:gd name="connsiteX41" fmla="*/ 1767074 w 1767074"/>
              <a:gd name="connsiteY41" fmla="*/ 799421 h 1767074"/>
              <a:gd name="connsiteX42" fmla="*/ 1473218 w 1767074"/>
              <a:gd name="connsiteY42" fmla="*/ 481187 h 1767074"/>
              <a:gd name="connsiteX43" fmla="*/ 1358263 w 1767074"/>
              <a:gd name="connsiteY43" fmla="*/ 432820 h 1767074"/>
              <a:gd name="connsiteX44" fmla="*/ 1393262 w 1767074"/>
              <a:gd name="connsiteY44" fmla="*/ 539625 h 1767074"/>
              <a:gd name="connsiteX45" fmla="*/ 1435179 w 1767074"/>
              <a:gd name="connsiteY45" fmla="*/ 883537 h 1767074"/>
              <a:gd name="connsiteX46" fmla="*/ 1393262 w 1767074"/>
              <a:gd name="connsiteY46" fmla="*/ 1227450 h 1767074"/>
              <a:gd name="connsiteX47" fmla="*/ 1362316 w 1767074"/>
              <a:gd name="connsiteY47" fmla="*/ 1321886 h 1767074"/>
              <a:gd name="connsiteX48" fmla="*/ 1473218 w 1767074"/>
              <a:gd name="connsiteY48" fmla="*/ 1275224 h 1767074"/>
              <a:gd name="connsiteX49" fmla="*/ 1767074 w 1767074"/>
              <a:gd name="connsiteY49" fmla="*/ 956990 h 1767074"/>
              <a:gd name="connsiteX50" fmla="*/ 1377531 w 1767074"/>
              <a:gd name="connsiteY50" fmla="*/ 1374911 h 1767074"/>
              <a:gd name="connsiteX51" fmla="*/ 1339526 w 1767074"/>
              <a:gd name="connsiteY51" fmla="*/ 1386678 h 1767074"/>
              <a:gd name="connsiteX52" fmla="*/ 1278949 w 1767074"/>
              <a:gd name="connsiteY52" fmla="*/ 1508292 h 1767074"/>
              <a:gd name="connsiteX53" fmla="*/ 901777 w 1767074"/>
              <a:gd name="connsiteY53" fmla="*/ 1767074 h 1767074"/>
              <a:gd name="connsiteX54" fmla="*/ 1243020 w 1767074"/>
              <a:gd name="connsiteY54" fmla="*/ 1476925 h 1767074"/>
              <a:gd name="connsiteX55" fmla="*/ 1274674 w 1767074"/>
              <a:gd name="connsiteY55" fmla="*/ 1406757 h 1767074"/>
              <a:gd name="connsiteX56" fmla="*/ 1227449 w 1767074"/>
              <a:gd name="connsiteY56" fmla="*/ 1421379 h 1767074"/>
              <a:gd name="connsiteX57" fmla="*/ 883537 w 1767074"/>
              <a:gd name="connsiteY57" fmla="*/ 1460985 h 1767074"/>
              <a:gd name="connsiteX58" fmla="*/ 539624 w 1767074"/>
              <a:gd name="connsiteY58" fmla="*/ 1421379 h 1767074"/>
              <a:gd name="connsiteX59" fmla="*/ 459356 w 1767074"/>
              <a:gd name="connsiteY59" fmla="*/ 1396526 h 1767074"/>
              <a:gd name="connsiteX60" fmla="*/ 495626 w 1767074"/>
              <a:gd name="connsiteY60" fmla="*/ 1476926 h 1767074"/>
              <a:gd name="connsiteX61" fmla="*/ 836869 w 1767074"/>
              <a:gd name="connsiteY61" fmla="*/ 1767074 h 1767074"/>
              <a:gd name="connsiteX62" fmla="*/ 394564 w 1767074"/>
              <a:gd name="connsiteY62" fmla="*/ 1377531 h 1767074"/>
              <a:gd name="connsiteX63" fmla="*/ 394175 w 1767074"/>
              <a:gd name="connsiteY63" fmla="*/ 1376345 h 1767074"/>
              <a:gd name="connsiteX64" fmla="*/ 389543 w 1767074"/>
              <a:gd name="connsiteY64" fmla="*/ 1374911 h 1767074"/>
              <a:gd name="connsiteX65" fmla="*/ 0 w 1767074"/>
              <a:gd name="connsiteY65" fmla="*/ 956990 h 1767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767074" h="1767074">
                <a:moveTo>
                  <a:pt x="358524" y="883537"/>
                </a:moveTo>
                <a:cubicBezTo>
                  <a:pt x="358524" y="996921"/>
                  <a:pt x="371409" y="1105758"/>
                  <a:pt x="394989" y="1206004"/>
                </a:cubicBezTo>
                <a:lnTo>
                  <a:pt x="432884" y="1332053"/>
                </a:lnTo>
                <a:lnTo>
                  <a:pt x="563597" y="1368761"/>
                </a:lnTo>
                <a:cubicBezTo>
                  <a:pt x="663197" y="1390657"/>
                  <a:pt x="771163" y="1402603"/>
                  <a:pt x="883537" y="1402603"/>
                </a:cubicBezTo>
                <a:cubicBezTo>
                  <a:pt x="995911" y="1402603"/>
                  <a:pt x="1103877" y="1390657"/>
                  <a:pt x="1203477" y="1368761"/>
                </a:cubicBezTo>
                <a:lnTo>
                  <a:pt x="1303140" y="1340773"/>
                </a:lnTo>
                <a:lnTo>
                  <a:pt x="1343657" y="1206003"/>
                </a:lnTo>
                <a:cubicBezTo>
                  <a:pt x="1367237" y="1105757"/>
                  <a:pt x="1380122" y="996921"/>
                  <a:pt x="1380122" y="883537"/>
                </a:cubicBezTo>
                <a:cubicBezTo>
                  <a:pt x="1380122" y="713461"/>
                  <a:pt x="1351131" y="553616"/>
                  <a:pt x="1300539" y="417650"/>
                </a:cubicBezTo>
                <a:lnTo>
                  <a:pt x="1299123" y="414510"/>
                </a:lnTo>
                <a:lnTo>
                  <a:pt x="1203477" y="387650"/>
                </a:lnTo>
                <a:cubicBezTo>
                  <a:pt x="1103877" y="365754"/>
                  <a:pt x="995911" y="353808"/>
                  <a:pt x="883537" y="353808"/>
                </a:cubicBezTo>
                <a:cubicBezTo>
                  <a:pt x="771163" y="353808"/>
                  <a:pt x="663197" y="365754"/>
                  <a:pt x="563597" y="387650"/>
                </a:cubicBezTo>
                <a:lnTo>
                  <a:pt x="436386" y="423375"/>
                </a:lnTo>
                <a:lnTo>
                  <a:pt x="394989" y="561071"/>
                </a:lnTo>
                <a:cubicBezTo>
                  <a:pt x="371409" y="661317"/>
                  <a:pt x="358524" y="770154"/>
                  <a:pt x="358524" y="883537"/>
                </a:cubicBezTo>
                <a:close/>
                <a:moveTo>
                  <a:pt x="0" y="956990"/>
                </a:moveTo>
                <a:cubicBezTo>
                  <a:pt x="27531" y="1084227"/>
                  <a:pt x="136042" y="1195630"/>
                  <a:pt x="293856" y="1275224"/>
                </a:cubicBezTo>
                <a:lnTo>
                  <a:pt x="371783" y="1308012"/>
                </a:lnTo>
                <a:lnTo>
                  <a:pt x="345384" y="1227450"/>
                </a:lnTo>
                <a:cubicBezTo>
                  <a:pt x="318393" y="1121745"/>
                  <a:pt x="303467" y="1005528"/>
                  <a:pt x="303467" y="883537"/>
                </a:cubicBezTo>
                <a:cubicBezTo>
                  <a:pt x="303467" y="761546"/>
                  <a:pt x="318393" y="645329"/>
                  <a:pt x="345384" y="539625"/>
                </a:cubicBezTo>
                <a:lnTo>
                  <a:pt x="375836" y="446694"/>
                </a:lnTo>
                <a:lnTo>
                  <a:pt x="293856" y="481187"/>
                </a:lnTo>
                <a:cubicBezTo>
                  <a:pt x="136042" y="560781"/>
                  <a:pt x="27531" y="672184"/>
                  <a:pt x="0" y="799421"/>
                </a:cubicBezTo>
                <a:cubicBezTo>
                  <a:pt x="0" y="625453"/>
                  <a:pt x="154521" y="472072"/>
                  <a:pt x="389543" y="381500"/>
                </a:cubicBezTo>
                <a:lnTo>
                  <a:pt x="400216" y="378196"/>
                </a:lnTo>
                <a:lnTo>
                  <a:pt x="459697" y="258782"/>
                </a:lnTo>
                <a:cubicBezTo>
                  <a:pt x="556224" y="98893"/>
                  <a:pt x="689574" y="0"/>
                  <a:pt x="836869" y="0"/>
                </a:cubicBezTo>
                <a:cubicBezTo>
                  <a:pt x="700775" y="24608"/>
                  <a:pt x="581189" y="132109"/>
                  <a:pt x="495626" y="290149"/>
                </a:cubicBezTo>
                <a:lnTo>
                  <a:pt x="464948" y="358154"/>
                </a:lnTo>
                <a:lnTo>
                  <a:pt x="539625" y="335032"/>
                </a:lnTo>
                <a:cubicBezTo>
                  <a:pt x="645330" y="309529"/>
                  <a:pt x="761546" y="295426"/>
                  <a:pt x="883537" y="295426"/>
                </a:cubicBezTo>
                <a:cubicBezTo>
                  <a:pt x="1005528" y="295426"/>
                  <a:pt x="1121744" y="309529"/>
                  <a:pt x="1227449" y="335032"/>
                </a:cubicBezTo>
                <a:lnTo>
                  <a:pt x="1269083" y="347923"/>
                </a:lnTo>
                <a:lnTo>
                  <a:pt x="1243020" y="290149"/>
                </a:lnTo>
                <a:cubicBezTo>
                  <a:pt x="1157457" y="132108"/>
                  <a:pt x="1037871" y="24608"/>
                  <a:pt x="901777" y="0"/>
                </a:cubicBezTo>
                <a:cubicBezTo>
                  <a:pt x="1049072" y="0"/>
                  <a:pt x="1182422" y="98893"/>
                  <a:pt x="1278949" y="258782"/>
                </a:cubicBezTo>
                <a:lnTo>
                  <a:pt x="1333246" y="367789"/>
                </a:lnTo>
                <a:lnTo>
                  <a:pt x="1377531" y="381500"/>
                </a:lnTo>
                <a:cubicBezTo>
                  <a:pt x="1612553" y="472072"/>
                  <a:pt x="1767074" y="625453"/>
                  <a:pt x="1767074" y="799421"/>
                </a:cubicBezTo>
                <a:cubicBezTo>
                  <a:pt x="1739543" y="672184"/>
                  <a:pt x="1631032" y="560781"/>
                  <a:pt x="1473218" y="481187"/>
                </a:cubicBezTo>
                <a:lnTo>
                  <a:pt x="1358263" y="432820"/>
                </a:lnTo>
                <a:lnTo>
                  <a:pt x="1393262" y="539625"/>
                </a:lnTo>
                <a:cubicBezTo>
                  <a:pt x="1420253" y="645329"/>
                  <a:pt x="1435179" y="761546"/>
                  <a:pt x="1435179" y="883537"/>
                </a:cubicBezTo>
                <a:cubicBezTo>
                  <a:pt x="1435179" y="1005528"/>
                  <a:pt x="1420253" y="1121745"/>
                  <a:pt x="1393262" y="1227450"/>
                </a:cubicBezTo>
                <a:lnTo>
                  <a:pt x="1362316" y="1321886"/>
                </a:lnTo>
                <a:lnTo>
                  <a:pt x="1473218" y="1275224"/>
                </a:lnTo>
                <a:cubicBezTo>
                  <a:pt x="1631032" y="1195630"/>
                  <a:pt x="1739543" y="1084227"/>
                  <a:pt x="1767074" y="956990"/>
                </a:cubicBezTo>
                <a:cubicBezTo>
                  <a:pt x="1767074" y="1130958"/>
                  <a:pt x="1612553" y="1284339"/>
                  <a:pt x="1377531" y="1374911"/>
                </a:cubicBezTo>
                <a:lnTo>
                  <a:pt x="1339526" y="1386678"/>
                </a:lnTo>
                <a:lnTo>
                  <a:pt x="1278949" y="1508292"/>
                </a:lnTo>
                <a:cubicBezTo>
                  <a:pt x="1182422" y="1668181"/>
                  <a:pt x="1049072" y="1767074"/>
                  <a:pt x="901777" y="1767074"/>
                </a:cubicBezTo>
                <a:cubicBezTo>
                  <a:pt x="1037871" y="1742466"/>
                  <a:pt x="1157457" y="1634965"/>
                  <a:pt x="1243020" y="1476925"/>
                </a:cubicBezTo>
                <a:lnTo>
                  <a:pt x="1274674" y="1406757"/>
                </a:lnTo>
                <a:lnTo>
                  <a:pt x="1227449" y="1421379"/>
                </a:lnTo>
                <a:cubicBezTo>
                  <a:pt x="1121744" y="1446882"/>
                  <a:pt x="1005528" y="1460985"/>
                  <a:pt x="883537" y="1460985"/>
                </a:cubicBezTo>
                <a:cubicBezTo>
                  <a:pt x="761546" y="1460985"/>
                  <a:pt x="645329" y="1446882"/>
                  <a:pt x="539624" y="1421379"/>
                </a:cubicBezTo>
                <a:lnTo>
                  <a:pt x="459356" y="1396526"/>
                </a:lnTo>
                <a:lnTo>
                  <a:pt x="495626" y="1476926"/>
                </a:lnTo>
                <a:cubicBezTo>
                  <a:pt x="581189" y="1634966"/>
                  <a:pt x="700775" y="1742466"/>
                  <a:pt x="836869" y="1767074"/>
                </a:cubicBezTo>
                <a:cubicBezTo>
                  <a:pt x="652750" y="1767074"/>
                  <a:pt x="490420" y="1612553"/>
                  <a:pt x="394564" y="1377531"/>
                </a:cubicBezTo>
                <a:lnTo>
                  <a:pt x="394175" y="1376345"/>
                </a:lnTo>
                <a:lnTo>
                  <a:pt x="389543" y="1374911"/>
                </a:lnTo>
                <a:cubicBezTo>
                  <a:pt x="154521" y="1284339"/>
                  <a:pt x="0" y="1130958"/>
                  <a:pt x="0" y="95699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72C602B7-70C6-9079-8F95-D7FFE44C660A}"/>
              </a:ext>
            </a:extLst>
          </p:cNvPr>
          <p:cNvSpPr/>
          <p:nvPr/>
        </p:nvSpPr>
        <p:spPr>
          <a:xfrm>
            <a:off x="3863974" y="1075669"/>
            <a:ext cx="2241661" cy="224166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AF03CC20-FC51-2E63-6F3F-8A3FBBEDF61D}"/>
              </a:ext>
            </a:extLst>
          </p:cNvPr>
          <p:cNvSpPr/>
          <p:nvPr/>
        </p:nvSpPr>
        <p:spPr>
          <a:xfrm rot="10800000">
            <a:off x="3709349" y="904464"/>
            <a:ext cx="2550917" cy="2550915"/>
          </a:xfrm>
          <a:custGeom>
            <a:avLst/>
            <a:gdLst>
              <a:gd name="connsiteX0" fmla="*/ 612875 w 1859451"/>
              <a:gd name="connsiteY0" fmla="*/ 563422 h 1859450"/>
              <a:gd name="connsiteX1" fmla="*/ 751663 w 1859451"/>
              <a:gd name="connsiteY1" fmla="*/ 545256 h 1859450"/>
              <a:gd name="connsiteX2" fmla="*/ 929726 w 1859451"/>
              <a:gd name="connsiteY2" fmla="*/ 537687 h 1859450"/>
              <a:gd name="connsiteX3" fmla="*/ 929727 w 1859451"/>
              <a:gd name="connsiteY3" fmla="*/ 537687 h 1859450"/>
              <a:gd name="connsiteX4" fmla="*/ 929727 w 1859451"/>
              <a:gd name="connsiteY4" fmla="*/ 537687 h 1859450"/>
              <a:gd name="connsiteX5" fmla="*/ 1107791 w 1859451"/>
              <a:gd name="connsiteY5" fmla="*/ 545256 h 1859450"/>
              <a:gd name="connsiteX6" fmla="*/ 1246166 w 1859451"/>
              <a:gd name="connsiteY6" fmla="*/ 563368 h 1859450"/>
              <a:gd name="connsiteX7" fmla="*/ 1226383 w 1859451"/>
              <a:gd name="connsiteY7" fmla="*/ 467840 h 1859450"/>
              <a:gd name="connsiteX8" fmla="*/ 1186983 w 1859451"/>
              <a:gd name="connsiteY8" fmla="*/ 340811 h 1859450"/>
              <a:gd name="connsiteX9" fmla="*/ 1151871 w 1859451"/>
              <a:gd name="connsiteY9" fmla="*/ 261670 h 1859450"/>
              <a:gd name="connsiteX10" fmla="*/ 1066359 w 1859451"/>
              <a:gd name="connsiteY10" fmla="*/ 247647 h 1859450"/>
              <a:gd name="connsiteX11" fmla="*/ 929726 w 1859451"/>
              <a:gd name="connsiteY11" fmla="*/ 240280 h 1859450"/>
              <a:gd name="connsiteX12" fmla="*/ 748813 w 1859451"/>
              <a:gd name="connsiteY12" fmla="*/ 253276 h 1859450"/>
              <a:gd name="connsiteX13" fmla="*/ 706835 w 1859451"/>
              <a:gd name="connsiteY13" fmla="*/ 262540 h 1859450"/>
              <a:gd name="connsiteX14" fmla="*/ 672203 w 1859451"/>
              <a:gd name="connsiteY14" fmla="*/ 340492 h 1859450"/>
              <a:gd name="connsiteX15" fmla="*/ 632748 w 1859451"/>
              <a:gd name="connsiteY15" fmla="*/ 467556 h 1859450"/>
              <a:gd name="connsiteX16" fmla="*/ 268972 w 1859451"/>
              <a:gd name="connsiteY16" fmla="*/ 663273 h 1859450"/>
              <a:gd name="connsiteX17" fmla="*/ 275716 w 1859451"/>
              <a:gd name="connsiteY17" fmla="*/ 659742 h 1859450"/>
              <a:gd name="connsiteX18" fmla="*/ 295980 w 1859451"/>
              <a:gd name="connsiteY18" fmla="*/ 651399 h 1859450"/>
              <a:gd name="connsiteX19" fmla="*/ 304972 w 1859451"/>
              <a:gd name="connsiteY19" fmla="*/ 646804 h 1859450"/>
              <a:gd name="connsiteX20" fmla="*/ 318968 w 1859451"/>
              <a:gd name="connsiteY20" fmla="*/ 641934 h 1859450"/>
              <a:gd name="connsiteX21" fmla="*/ 351516 w 1859451"/>
              <a:gd name="connsiteY21" fmla="*/ 628534 h 1859450"/>
              <a:gd name="connsiteX22" fmla="*/ 435732 w 1859451"/>
              <a:gd name="connsiteY22" fmla="*/ 601312 h 1859450"/>
              <a:gd name="connsiteX23" fmla="*/ 567126 w 1859451"/>
              <a:gd name="connsiteY23" fmla="*/ 571241 h 1859450"/>
              <a:gd name="connsiteX24" fmla="*/ 598139 w 1859451"/>
              <a:gd name="connsiteY24" fmla="*/ 435731 h 1859450"/>
              <a:gd name="connsiteX25" fmla="*/ 643631 w 1859451"/>
              <a:gd name="connsiteY25" fmla="*/ 304970 h 1859450"/>
              <a:gd name="connsiteX26" fmla="*/ 660037 w 1859451"/>
              <a:gd name="connsiteY26" fmla="*/ 272867 h 1859450"/>
              <a:gd name="connsiteX27" fmla="*/ 579462 w 1859451"/>
              <a:gd name="connsiteY27" fmla="*/ 290649 h 1859450"/>
              <a:gd name="connsiteX28" fmla="*/ 462119 w 1859451"/>
              <a:gd name="connsiteY28" fmla="*/ 333218 h 1859450"/>
              <a:gd name="connsiteX29" fmla="*/ 374692 w 1859451"/>
              <a:gd name="connsiteY29" fmla="*/ 377078 h 1859450"/>
              <a:gd name="connsiteX30" fmla="*/ 346796 w 1859451"/>
              <a:gd name="connsiteY30" fmla="*/ 425132 h 1859450"/>
              <a:gd name="connsiteX31" fmla="*/ 287468 w 1859451"/>
              <a:gd name="connsiteY31" fmla="*/ 579460 h 1859450"/>
              <a:gd name="connsiteX32" fmla="*/ 1590951 w 1859451"/>
              <a:gd name="connsiteY32" fmla="*/ 665441 h 1859450"/>
              <a:gd name="connsiteX33" fmla="*/ 1571977 w 1859451"/>
              <a:gd name="connsiteY33" fmla="*/ 579462 h 1859450"/>
              <a:gd name="connsiteX34" fmla="*/ 1512650 w 1859451"/>
              <a:gd name="connsiteY34" fmla="*/ 425135 h 1859450"/>
              <a:gd name="connsiteX35" fmla="*/ 1486658 w 1859451"/>
              <a:gd name="connsiteY35" fmla="*/ 380361 h 1859450"/>
              <a:gd name="connsiteX36" fmla="*/ 1434316 w 1859451"/>
              <a:gd name="connsiteY36" fmla="*/ 349975 h 1859450"/>
              <a:gd name="connsiteX37" fmla="*/ 1320114 w 1859451"/>
              <a:gd name="connsiteY37" fmla="*/ 303517 h 1859450"/>
              <a:gd name="connsiteX38" fmla="*/ 1197559 w 1859451"/>
              <a:gd name="connsiteY38" fmla="*/ 269230 h 1859450"/>
              <a:gd name="connsiteX39" fmla="*/ 1215824 w 1859451"/>
              <a:gd name="connsiteY39" fmla="*/ 304970 h 1859450"/>
              <a:gd name="connsiteX40" fmla="*/ 1261315 w 1859451"/>
              <a:gd name="connsiteY40" fmla="*/ 435731 h 1859450"/>
              <a:gd name="connsiteX41" fmla="*/ 1292329 w 1859451"/>
              <a:gd name="connsiteY41" fmla="*/ 571241 h 1859450"/>
              <a:gd name="connsiteX42" fmla="*/ 1423721 w 1859451"/>
              <a:gd name="connsiteY42" fmla="*/ 601312 h 1859450"/>
              <a:gd name="connsiteX43" fmla="*/ 1554482 w 1859451"/>
              <a:gd name="connsiteY43" fmla="*/ 646804 h 1859450"/>
              <a:gd name="connsiteX44" fmla="*/ 560587 w 1859451"/>
              <a:gd name="connsiteY44" fmla="*/ 1249164 h 1859450"/>
              <a:gd name="connsiteX45" fmla="*/ 542083 w 1859451"/>
              <a:gd name="connsiteY45" fmla="*/ 1107789 h 1859450"/>
              <a:gd name="connsiteX46" fmla="*/ 534514 w 1859451"/>
              <a:gd name="connsiteY46" fmla="*/ 929725 h 1859450"/>
              <a:gd name="connsiteX47" fmla="*/ 542083 w 1859451"/>
              <a:gd name="connsiteY47" fmla="*/ 751662 h 1859450"/>
              <a:gd name="connsiteX48" fmla="*/ 559679 w 1859451"/>
              <a:gd name="connsiteY48" fmla="*/ 617226 h 1859450"/>
              <a:gd name="connsiteX49" fmla="*/ 467842 w 1859451"/>
              <a:gd name="connsiteY49" fmla="*/ 636244 h 1859450"/>
              <a:gd name="connsiteX50" fmla="*/ 467820 w 1859451"/>
              <a:gd name="connsiteY50" fmla="*/ 636251 h 1859450"/>
              <a:gd name="connsiteX51" fmla="*/ 325253 w 1859451"/>
              <a:gd name="connsiteY51" fmla="*/ 682547 h 1859450"/>
              <a:gd name="connsiteX52" fmla="*/ 258148 w 1859451"/>
              <a:gd name="connsiteY52" fmla="*/ 712319 h 1859450"/>
              <a:gd name="connsiteX53" fmla="*/ 250095 w 1859451"/>
              <a:gd name="connsiteY53" fmla="*/ 748811 h 1859450"/>
              <a:gd name="connsiteX54" fmla="*/ 237099 w 1859451"/>
              <a:gd name="connsiteY54" fmla="*/ 929725 h 1859450"/>
              <a:gd name="connsiteX55" fmla="*/ 250095 w 1859451"/>
              <a:gd name="connsiteY55" fmla="*/ 1110639 h 1859450"/>
              <a:gd name="connsiteX56" fmla="*/ 259790 w 1859451"/>
              <a:gd name="connsiteY56" fmla="*/ 1154570 h 1859450"/>
              <a:gd name="connsiteX57" fmla="*/ 324936 w 1859451"/>
              <a:gd name="connsiteY57" fmla="*/ 1183512 h 1859450"/>
              <a:gd name="connsiteX58" fmla="*/ 467538 w 1859451"/>
              <a:gd name="connsiteY58" fmla="*/ 1229873 h 1859450"/>
              <a:gd name="connsiteX59" fmla="*/ 467557 w 1859451"/>
              <a:gd name="connsiteY59" fmla="*/ 1229879 h 1859450"/>
              <a:gd name="connsiteX60" fmla="*/ 1298835 w 1859451"/>
              <a:gd name="connsiteY60" fmla="*/ 1249404 h 1859450"/>
              <a:gd name="connsiteX61" fmla="*/ 1357597 w 1859451"/>
              <a:gd name="connsiteY61" fmla="*/ 1238238 h 1859450"/>
              <a:gd name="connsiteX62" fmla="*/ 1575764 w 1859451"/>
              <a:gd name="connsiteY62" fmla="*/ 1167325 h 1859450"/>
              <a:gd name="connsiteX63" fmla="*/ 1599569 w 1859451"/>
              <a:gd name="connsiteY63" fmla="*/ 1154958 h 1859450"/>
              <a:gd name="connsiteX64" fmla="*/ 1609350 w 1859451"/>
              <a:gd name="connsiteY64" fmla="*/ 1110638 h 1859450"/>
              <a:gd name="connsiteX65" fmla="*/ 1622346 w 1859451"/>
              <a:gd name="connsiteY65" fmla="*/ 929725 h 1859450"/>
              <a:gd name="connsiteX66" fmla="*/ 1609350 w 1859451"/>
              <a:gd name="connsiteY66" fmla="*/ 748812 h 1859450"/>
              <a:gd name="connsiteX67" fmla="*/ 1601248 w 1859451"/>
              <a:gd name="connsiteY67" fmla="*/ 712098 h 1859450"/>
              <a:gd name="connsiteX68" fmla="*/ 1575443 w 1859451"/>
              <a:gd name="connsiteY68" fmla="*/ 698712 h 1859450"/>
              <a:gd name="connsiteX69" fmla="*/ 1357326 w 1859451"/>
              <a:gd name="connsiteY69" fmla="*/ 627898 h 1859450"/>
              <a:gd name="connsiteX70" fmla="*/ 1299741 w 1859451"/>
              <a:gd name="connsiteY70" fmla="*/ 616966 h 1859450"/>
              <a:gd name="connsiteX71" fmla="*/ 1317371 w 1859451"/>
              <a:gd name="connsiteY71" fmla="*/ 751662 h 1859450"/>
              <a:gd name="connsiteX72" fmla="*/ 1324940 w 1859451"/>
              <a:gd name="connsiteY72" fmla="*/ 929725 h 1859450"/>
              <a:gd name="connsiteX73" fmla="*/ 1317371 w 1859451"/>
              <a:gd name="connsiteY73" fmla="*/ 1107789 h 1859450"/>
              <a:gd name="connsiteX74" fmla="*/ 929726 w 1859451"/>
              <a:gd name="connsiteY74" fmla="*/ 1284387 h 1859450"/>
              <a:gd name="connsiteX75" fmla="*/ 1094317 w 1859451"/>
              <a:gd name="connsiteY75" fmla="*/ 1277963 h 1859450"/>
              <a:gd name="connsiteX76" fmla="*/ 1230604 w 1859451"/>
              <a:gd name="connsiteY76" fmla="*/ 1262368 h 1859450"/>
              <a:gd name="connsiteX77" fmla="*/ 1254071 w 1859451"/>
              <a:gd name="connsiteY77" fmla="*/ 1257909 h 1859450"/>
              <a:gd name="connsiteX78" fmla="*/ 1255886 w 1859451"/>
              <a:gd name="connsiteY78" fmla="*/ 1249143 h 1859450"/>
              <a:gd name="connsiteX79" fmla="*/ 1280808 w 1859451"/>
              <a:gd name="connsiteY79" fmla="*/ 929725 h 1859450"/>
              <a:gd name="connsiteX80" fmla="*/ 1255887 w 1859451"/>
              <a:gd name="connsiteY80" fmla="*/ 610307 h 1859450"/>
              <a:gd name="connsiteX81" fmla="*/ 1255528 w 1859451"/>
              <a:gd name="connsiteY81" fmla="*/ 608574 h 1859450"/>
              <a:gd name="connsiteX82" fmla="*/ 1230398 w 1859451"/>
              <a:gd name="connsiteY82" fmla="*/ 603803 h 1859450"/>
              <a:gd name="connsiteX83" fmla="*/ 1094197 w 1859451"/>
              <a:gd name="connsiteY83" fmla="*/ 588233 h 1859450"/>
              <a:gd name="connsiteX84" fmla="*/ 929727 w 1859451"/>
              <a:gd name="connsiteY84" fmla="*/ 581819 h 1859450"/>
              <a:gd name="connsiteX85" fmla="*/ 765256 w 1859451"/>
              <a:gd name="connsiteY85" fmla="*/ 588233 h 1859450"/>
              <a:gd name="connsiteX86" fmla="*/ 610309 w 1859451"/>
              <a:gd name="connsiteY86" fmla="*/ 606741 h 1859450"/>
              <a:gd name="connsiteX87" fmla="*/ 603607 w 1859451"/>
              <a:gd name="connsiteY87" fmla="*/ 608128 h 1859450"/>
              <a:gd name="connsiteX88" fmla="*/ 603201 w 1859451"/>
              <a:gd name="connsiteY88" fmla="*/ 610090 h 1859450"/>
              <a:gd name="connsiteX89" fmla="*/ 578240 w 1859451"/>
              <a:gd name="connsiteY89" fmla="*/ 929725 h 1859450"/>
              <a:gd name="connsiteX90" fmla="*/ 603200 w 1859451"/>
              <a:gd name="connsiteY90" fmla="*/ 1249361 h 1859450"/>
              <a:gd name="connsiteX91" fmla="*/ 605071 w 1859451"/>
              <a:gd name="connsiteY91" fmla="*/ 1258386 h 1859450"/>
              <a:gd name="connsiteX92" fmla="*/ 610092 w 1859451"/>
              <a:gd name="connsiteY92" fmla="*/ 1259427 h 1859450"/>
              <a:gd name="connsiteX93" fmla="*/ 765136 w 1859451"/>
              <a:gd name="connsiteY93" fmla="*/ 1277963 h 1859450"/>
              <a:gd name="connsiteX94" fmla="*/ 802841 w 1859451"/>
              <a:gd name="connsiteY94" fmla="*/ 1279435 h 1859450"/>
              <a:gd name="connsiteX95" fmla="*/ 663698 w 1859451"/>
              <a:gd name="connsiteY95" fmla="*/ 1593748 h 1859450"/>
              <a:gd name="connsiteX96" fmla="*/ 643630 w 1859451"/>
              <a:gd name="connsiteY96" fmla="*/ 1554480 h 1859450"/>
              <a:gd name="connsiteX97" fmla="*/ 598139 w 1859451"/>
              <a:gd name="connsiteY97" fmla="*/ 1423719 h 1859450"/>
              <a:gd name="connsiteX98" fmla="*/ 568659 w 1859451"/>
              <a:gd name="connsiteY98" fmla="*/ 1294910 h 1859450"/>
              <a:gd name="connsiteX99" fmla="*/ 435732 w 1859451"/>
              <a:gd name="connsiteY99" fmla="*/ 1264488 h 1859450"/>
              <a:gd name="connsiteX100" fmla="*/ 351516 w 1859451"/>
              <a:gd name="connsiteY100" fmla="*/ 1237267 h 1859450"/>
              <a:gd name="connsiteX101" fmla="*/ 318967 w 1859451"/>
              <a:gd name="connsiteY101" fmla="*/ 1223866 h 1859450"/>
              <a:gd name="connsiteX102" fmla="*/ 304972 w 1859451"/>
              <a:gd name="connsiteY102" fmla="*/ 1218997 h 1859450"/>
              <a:gd name="connsiteX103" fmla="*/ 295980 w 1859451"/>
              <a:gd name="connsiteY103" fmla="*/ 1214402 h 1859450"/>
              <a:gd name="connsiteX104" fmla="*/ 275716 w 1859451"/>
              <a:gd name="connsiteY104" fmla="*/ 1206058 h 1859450"/>
              <a:gd name="connsiteX105" fmla="*/ 270557 w 1859451"/>
              <a:gd name="connsiteY105" fmla="*/ 1203357 h 1859450"/>
              <a:gd name="connsiteX106" fmla="*/ 287468 w 1859451"/>
              <a:gd name="connsiteY106" fmla="*/ 1279990 h 1859450"/>
              <a:gd name="connsiteX107" fmla="*/ 346796 w 1859451"/>
              <a:gd name="connsiteY107" fmla="*/ 1434318 h 1859450"/>
              <a:gd name="connsiteX108" fmla="*/ 379899 w 1859451"/>
              <a:gd name="connsiteY108" fmla="*/ 1491340 h 1859450"/>
              <a:gd name="connsiteX109" fmla="*/ 462117 w 1859451"/>
              <a:gd name="connsiteY109" fmla="*/ 1532588 h 1859450"/>
              <a:gd name="connsiteX110" fmla="*/ 579460 w 1859451"/>
              <a:gd name="connsiteY110" fmla="*/ 1575158 h 1859450"/>
              <a:gd name="connsiteX111" fmla="*/ 1193975 w 1859451"/>
              <a:gd name="connsiteY111" fmla="*/ 1597232 h 1859450"/>
              <a:gd name="connsiteX112" fmla="*/ 1196977 w 1859451"/>
              <a:gd name="connsiteY112" fmla="*/ 1596740 h 1859450"/>
              <a:gd name="connsiteX113" fmla="*/ 1434318 w 1859451"/>
              <a:gd name="connsiteY113" fmla="*/ 1515830 h 1859450"/>
              <a:gd name="connsiteX114" fmla="*/ 1481092 w 1859451"/>
              <a:gd name="connsiteY114" fmla="*/ 1488677 h 1859450"/>
              <a:gd name="connsiteX115" fmla="*/ 1512650 w 1859451"/>
              <a:gd name="connsiteY115" fmla="*/ 1434315 h 1859450"/>
              <a:gd name="connsiteX116" fmla="*/ 1571977 w 1859451"/>
              <a:gd name="connsiteY116" fmla="*/ 1279988 h 1859450"/>
              <a:gd name="connsiteX117" fmla="*/ 1589372 w 1859451"/>
              <a:gd name="connsiteY117" fmla="*/ 1201166 h 1859450"/>
              <a:gd name="connsiteX118" fmla="*/ 1554482 w 1859451"/>
              <a:gd name="connsiteY118" fmla="*/ 1218997 h 1859450"/>
              <a:gd name="connsiteX119" fmla="*/ 1423721 w 1859451"/>
              <a:gd name="connsiteY119" fmla="*/ 1264488 h 1859450"/>
              <a:gd name="connsiteX120" fmla="*/ 1290795 w 1859451"/>
              <a:gd name="connsiteY120" fmla="*/ 1294910 h 1859450"/>
              <a:gd name="connsiteX121" fmla="*/ 1261315 w 1859451"/>
              <a:gd name="connsiteY121" fmla="*/ 1423719 h 1859450"/>
              <a:gd name="connsiteX122" fmla="*/ 1215823 w 1859451"/>
              <a:gd name="connsiteY122" fmla="*/ 1554480 h 1859450"/>
              <a:gd name="connsiteX123" fmla="*/ 929725 w 1859451"/>
              <a:gd name="connsiteY123" fmla="*/ 1625528 h 1859450"/>
              <a:gd name="connsiteX124" fmla="*/ 1066359 w 1859451"/>
              <a:gd name="connsiteY124" fmla="*/ 1618160 h 1859450"/>
              <a:gd name="connsiteX125" fmla="*/ 1148829 w 1859451"/>
              <a:gd name="connsiteY125" fmla="*/ 1604636 h 1859450"/>
              <a:gd name="connsiteX126" fmla="*/ 1186983 w 1859451"/>
              <a:gd name="connsiteY126" fmla="*/ 1518640 h 1859450"/>
              <a:gd name="connsiteX127" fmla="*/ 1226383 w 1859451"/>
              <a:gd name="connsiteY127" fmla="*/ 1391610 h 1859450"/>
              <a:gd name="connsiteX128" fmla="*/ 1244814 w 1859451"/>
              <a:gd name="connsiteY128" fmla="*/ 1302609 h 1859450"/>
              <a:gd name="connsiteX129" fmla="*/ 1107790 w 1859451"/>
              <a:gd name="connsiteY129" fmla="*/ 1320544 h 1859450"/>
              <a:gd name="connsiteX130" fmla="*/ 929727 w 1859451"/>
              <a:gd name="connsiteY130" fmla="*/ 1328113 h 1859450"/>
              <a:gd name="connsiteX131" fmla="*/ 929726 w 1859451"/>
              <a:gd name="connsiteY131" fmla="*/ 1328113 h 1859450"/>
              <a:gd name="connsiteX132" fmla="*/ 929726 w 1859451"/>
              <a:gd name="connsiteY132" fmla="*/ 1328113 h 1859450"/>
              <a:gd name="connsiteX133" fmla="*/ 792503 w 1859451"/>
              <a:gd name="connsiteY133" fmla="*/ 1322280 h 1859450"/>
              <a:gd name="connsiteX134" fmla="*/ 751663 w 1859451"/>
              <a:gd name="connsiteY134" fmla="*/ 1320544 h 1859450"/>
              <a:gd name="connsiteX135" fmla="*/ 751663 w 1859451"/>
              <a:gd name="connsiteY135" fmla="*/ 1320544 h 1859450"/>
              <a:gd name="connsiteX136" fmla="*/ 751662 w 1859451"/>
              <a:gd name="connsiteY136" fmla="*/ 1320544 h 1859450"/>
              <a:gd name="connsiteX137" fmla="*/ 614228 w 1859451"/>
              <a:gd name="connsiteY137" fmla="*/ 1302556 h 1859450"/>
              <a:gd name="connsiteX138" fmla="*/ 632747 w 1859451"/>
              <a:gd name="connsiteY138" fmla="*/ 1391895 h 1859450"/>
              <a:gd name="connsiteX139" fmla="*/ 672203 w 1859451"/>
              <a:gd name="connsiteY139" fmla="*/ 1518959 h 1859450"/>
              <a:gd name="connsiteX140" fmla="*/ 709966 w 1859451"/>
              <a:gd name="connsiteY140" fmla="*/ 1603959 h 1859450"/>
              <a:gd name="connsiteX141" fmla="*/ 748811 w 1859451"/>
              <a:gd name="connsiteY141" fmla="*/ 1612531 h 1859450"/>
              <a:gd name="connsiteX142" fmla="*/ 929725 w 1859451"/>
              <a:gd name="connsiteY142" fmla="*/ 1625528 h 1859450"/>
              <a:gd name="connsiteX143" fmla="*/ 971513 w 1859451"/>
              <a:gd name="connsiteY143" fmla="*/ 1859450 h 1859450"/>
              <a:gd name="connsiteX144" fmla="*/ 1433792 w 1859451"/>
              <a:gd name="connsiteY144" fmla="*/ 1570157 h 1859450"/>
              <a:gd name="connsiteX145" fmla="*/ 1448658 w 1859451"/>
              <a:gd name="connsiteY145" fmla="*/ 1544549 h 1859450"/>
              <a:gd name="connsiteX146" fmla="*/ 1291616 w 1859451"/>
              <a:gd name="connsiteY146" fmla="*/ 1607516 h 1859450"/>
              <a:gd name="connsiteX147" fmla="*/ 1175060 w 1859451"/>
              <a:gd name="connsiteY147" fmla="*/ 1634244 h 1859450"/>
              <a:gd name="connsiteX148" fmla="*/ 1160688 w 1859451"/>
              <a:gd name="connsiteY148" fmla="*/ 1662368 h 1859450"/>
              <a:gd name="connsiteX149" fmla="*/ 952394 w 1859451"/>
              <a:gd name="connsiteY149" fmla="*/ 1813262 h 1859450"/>
              <a:gd name="connsiteX150" fmla="*/ 1082888 w 1859451"/>
              <a:gd name="connsiteY150" fmla="*/ 1714563 h 1859450"/>
              <a:gd name="connsiteX151" fmla="*/ 1127311 w 1859451"/>
              <a:gd name="connsiteY151" fmla="*/ 1645193 h 1859450"/>
              <a:gd name="connsiteX152" fmla="*/ 1117097 w 1859451"/>
              <a:gd name="connsiteY152" fmla="*/ 1647535 h 1859450"/>
              <a:gd name="connsiteX153" fmla="*/ 929725 w 1859451"/>
              <a:gd name="connsiteY153" fmla="*/ 1661489 h 1859450"/>
              <a:gd name="connsiteX154" fmla="*/ 742353 w 1859451"/>
              <a:gd name="connsiteY154" fmla="*/ 1647535 h 1859450"/>
              <a:gd name="connsiteX155" fmla="*/ 731692 w 1859451"/>
              <a:gd name="connsiteY155" fmla="*/ 1645090 h 1859450"/>
              <a:gd name="connsiteX156" fmla="*/ 776429 w 1859451"/>
              <a:gd name="connsiteY156" fmla="*/ 1714824 h 1859450"/>
              <a:gd name="connsiteX157" fmla="*/ 907060 w 1859451"/>
              <a:gd name="connsiteY157" fmla="*/ 1813262 h 1859450"/>
              <a:gd name="connsiteX158" fmla="*/ 698766 w 1859451"/>
              <a:gd name="connsiteY158" fmla="*/ 1662368 h 1859450"/>
              <a:gd name="connsiteX159" fmla="*/ 684394 w 1859451"/>
              <a:gd name="connsiteY159" fmla="*/ 1634245 h 1859450"/>
              <a:gd name="connsiteX160" fmla="*/ 567834 w 1859451"/>
              <a:gd name="connsiteY160" fmla="*/ 1607516 h 1859450"/>
              <a:gd name="connsiteX161" fmla="*/ 447629 w 1859451"/>
              <a:gd name="connsiteY161" fmla="*/ 1562058 h 1859450"/>
              <a:gd name="connsiteX162" fmla="*/ 409250 w 1859451"/>
              <a:gd name="connsiteY162" fmla="*/ 1541902 h 1859450"/>
              <a:gd name="connsiteX163" fmla="*/ 425655 w 1859451"/>
              <a:gd name="connsiteY163" fmla="*/ 1570160 h 1859450"/>
              <a:gd name="connsiteX164" fmla="*/ 887939 w 1859451"/>
              <a:gd name="connsiteY164" fmla="*/ 1859450 h 1859450"/>
              <a:gd name="connsiteX165" fmla="*/ 402297 w 1859451"/>
              <a:gd name="connsiteY165" fmla="*/ 1587140 h 1859450"/>
              <a:gd name="connsiteX166" fmla="*/ 358469 w 1859451"/>
              <a:gd name="connsiteY166" fmla="*/ 1515232 h 1859450"/>
              <a:gd name="connsiteX167" fmla="*/ 338334 w 1859451"/>
              <a:gd name="connsiteY167" fmla="*/ 1504657 h 1859450"/>
              <a:gd name="connsiteX168" fmla="*/ 0 w 1859451"/>
              <a:gd name="connsiteY168" fmla="*/ 974688 h 1859450"/>
              <a:gd name="connsiteX169" fmla="*/ 258624 w 1859451"/>
              <a:gd name="connsiteY169" fmla="*/ 1414489 h 1859450"/>
              <a:gd name="connsiteX170" fmla="*/ 323491 w 1859451"/>
              <a:gd name="connsiteY170" fmla="*/ 1457843 h 1859450"/>
              <a:gd name="connsiteX171" fmla="*/ 318433 w 1859451"/>
              <a:gd name="connsiteY171" fmla="*/ 1449543 h 1859450"/>
              <a:gd name="connsiteX172" fmla="*/ 255110 w 1859451"/>
              <a:gd name="connsiteY172" fmla="*/ 1291616 h 1859450"/>
              <a:gd name="connsiteX173" fmla="*/ 230002 w 1859451"/>
              <a:gd name="connsiteY173" fmla="*/ 1182123 h 1859450"/>
              <a:gd name="connsiteX174" fmla="*/ 209197 w 1859451"/>
              <a:gd name="connsiteY174" fmla="*/ 1171229 h 1859450"/>
              <a:gd name="connsiteX175" fmla="*/ 202038 w 1859451"/>
              <a:gd name="connsiteY175" fmla="*/ 1166393 h 1859450"/>
              <a:gd name="connsiteX176" fmla="*/ 197084 w 1859451"/>
              <a:gd name="connsiteY176" fmla="*/ 1163861 h 1859450"/>
              <a:gd name="connsiteX177" fmla="*/ 189028 w 1859451"/>
              <a:gd name="connsiteY177" fmla="*/ 1157603 h 1859450"/>
              <a:gd name="connsiteX178" fmla="*/ 152827 w 1859451"/>
              <a:gd name="connsiteY178" fmla="*/ 1133144 h 1859450"/>
              <a:gd name="connsiteX179" fmla="*/ 123888 w 1859451"/>
              <a:gd name="connsiteY179" fmla="*/ 1107000 h 1859450"/>
              <a:gd name="connsiteX180" fmla="*/ 115622 w 1859451"/>
              <a:gd name="connsiteY180" fmla="*/ 1100579 h 1859450"/>
              <a:gd name="connsiteX181" fmla="*/ 111413 w 1859451"/>
              <a:gd name="connsiteY181" fmla="*/ 1095729 h 1859450"/>
              <a:gd name="connsiteX182" fmla="*/ 107474 w 1859451"/>
              <a:gd name="connsiteY182" fmla="*/ 1092170 h 1859450"/>
              <a:gd name="connsiteX183" fmla="*/ 100841 w 1859451"/>
              <a:gd name="connsiteY183" fmla="*/ 1083549 h 1859450"/>
              <a:gd name="connsiteX184" fmla="*/ 85912 w 1859451"/>
              <a:gd name="connsiteY184" fmla="*/ 1066351 h 1859450"/>
              <a:gd name="connsiteX185" fmla="*/ 79434 w 1859451"/>
              <a:gd name="connsiteY185" fmla="*/ 1055728 h 1859450"/>
              <a:gd name="connsiteX186" fmla="*/ 74005 w 1859451"/>
              <a:gd name="connsiteY186" fmla="*/ 1048672 h 1859450"/>
              <a:gd name="connsiteX187" fmla="*/ 70729 w 1859451"/>
              <a:gd name="connsiteY187" fmla="*/ 1041453 h 1859450"/>
              <a:gd name="connsiteX188" fmla="*/ 64140 w 1859451"/>
              <a:gd name="connsiteY188" fmla="*/ 1030648 h 1859450"/>
              <a:gd name="connsiteX189" fmla="*/ 57494 w 1859451"/>
              <a:gd name="connsiteY189" fmla="*/ 1012286 h 1859450"/>
              <a:gd name="connsiteX190" fmla="*/ 53287 w 1859451"/>
              <a:gd name="connsiteY190" fmla="*/ 1003016 h 1859450"/>
              <a:gd name="connsiteX191" fmla="*/ 52688 w 1859451"/>
              <a:gd name="connsiteY191" fmla="*/ 999007 h 1859450"/>
              <a:gd name="connsiteX192" fmla="*/ 50751 w 1859451"/>
              <a:gd name="connsiteY192" fmla="*/ 993658 h 1859450"/>
              <a:gd name="connsiteX193" fmla="*/ 46194 w 1859451"/>
              <a:gd name="connsiteY193" fmla="*/ 955600 h 1859450"/>
              <a:gd name="connsiteX194" fmla="*/ 46189 w 1859451"/>
              <a:gd name="connsiteY194" fmla="*/ 955567 h 1859450"/>
              <a:gd name="connsiteX195" fmla="*/ 46190 w 1859451"/>
              <a:gd name="connsiteY195" fmla="*/ 955570 h 1859450"/>
              <a:gd name="connsiteX196" fmla="*/ 46190 w 1859451"/>
              <a:gd name="connsiteY196" fmla="*/ 955567 h 1859450"/>
              <a:gd name="connsiteX197" fmla="*/ 78019 w 1859451"/>
              <a:gd name="connsiteY197" fmla="*/ 1016491 h 1859450"/>
              <a:gd name="connsiteX198" fmla="*/ 87098 w 1859451"/>
              <a:gd name="connsiteY198" fmla="*/ 1028954 h 1859450"/>
              <a:gd name="connsiteX199" fmla="*/ 141812 w 1859451"/>
              <a:gd name="connsiteY199" fmla="*/ 1083396 h 1859450"/>
              <a:gd name="connsiteX200" fmla="*/ 153458 w 1859451"/>
              <a:gd name="connsiteY200" fmla="*/ 1091863 h 1859450"/>
              <a:gd name="connsiteX201" fmla="*/ 218937 w 1859451"/>
              <a:gd name="connsiteY201" fmla="*/ 1133870 h 1859450"/>
              <a:gd name="connsiteX202" fmla="*/ 215091 w 1859451"/>
              <a:gd name="connsiteY202" fmla="*/ 1117097 h 1859450"/>
              <a:gd name="connsiteX203" fmla="*/ 201138 w 1859451"/>
              <a:gd name="connsiteY203" fmla="*/ 929725 h 1859450"/>
              <a:gd name="connsiteX204" fmla="*/ 215091 w 1859451"/>
              <a:gd name="connsiteY204" fmla="*/ 742353 h 1859450"/>
              <a:gd name="connsiteX205" fmla="*/ 217126 w 1859451"/>
              <a:gd name="connsiteY205" fmla="*/ 733480 h 1859450"/>
              <a:gd name="connsiteX206" fmla="*/ 153725 w 1859451"/>
              <a:gd name="connsiteY206" fmla="*/ 774081 h 1859450"/>
              <a:gd name="connsiteX207" fmla="*/ 142068 w 1859451"/>
              <a:gd name="connsiteY207" fmla="*/ 782538 h 1859450"/>
              <a:gd name="connsiteX208" fmla="*/ 87266 w 1859451"/>
              <a:gd name="connsiteY208" fmla="*/ 836919 h 1859450"/>
              <a:gd name="connsiteX209" fmla="*/ 78160 w 1859451"/>
              <a:gd name="connsiteY209" fmla="*/ 849370 h 1859450"/>
              <a:gd name="connsiteX210" fmla="*/ 46190 w 1859451"/>
              <a:gd name="connsiteY210" fmla="*/ 910233 h 1859450"/>
              <a:gd name="connsiteX211" fmla="*/ 46190 w 1859451"/>
              <a:gd name="connsiteY211" fmla="*/ 910230 h 1859450"/>
              <a:gd name="connsiteX212" fmla="*/ 46189 w 1859451"/>
              <a:gd name="connsiteY212" fmla="*/ 910233 h 1859450"/>
              <a:gd name="connsiteX213" fmla="*/ 46194 w 1859451"/>
              <a:gd name="connsiteY213" fmla="*/ 910200 h 1859450"/>
              <a:gd name="connsiteX214" fmla="*/ 50751 w 1859451"/>
              <a:gd name="connsiteY214" fmla="*/ 872142 h 1859450"/>
              <a:gd name="connsiteX215" fmla="*/ 52688 w 1859451"/>
              <a:gd name="connsiteY215" fmla="*/ 866793 h 1859450"/>
              <a:gd name="connsiteX216" fmla="*/ 53287 w 1859451"/>
              <a:gd name="connsiteY216" fmla="*/ 862784 h 1859450"/>
              <a:gd name="connsiteX217" fmla="*/ 57494 w 1859451"/>
              <a:gd name="connsiteY217" fmla="*/ 853514 h 1859450"/>
              <a:gd name="connsiteX218" fmla="*/ 64140 w 1859451"/>
              <a:gd name="connsiteY218" fmla="*/ 835152 h 1859450"/>
              <a:gd name="connsiteX219" fmla="*/ 70729 w 1859451"/>
              <a:gd name="connsiteY219" fmla="*/ 824347 h 1859450"/>
              <a:gd name="connsiteX220" fmla="*/ 74005 w 1859451"/>
              <a:gd name="connsiteY220" fmla="*/ 817128 h 1859450"/>
              <a:gd name="connsiteX221" fmla="*/ 79434 w 1859451"/>
              <a:gd name="connsiteY221" fmla="*/ 810072 h 1859450"/>
              <a:gd name="connsiteX222" fmla="*/ 85912 w 1859451"/>
              <a:gd name="connsiteY222" fmla="*/ 799449 h 1859450"/>
              <a:gd name="connsiteX223" fmla="*/ 100841 w 1859451"/>
              <a:gd name="connsiteY223" fmla="*/ 782251 h 1859450"/>
              <a:gd name="connsiteX224" fmla="*/ 107474 w 1859451"/>
              <a:gd name="connsiteY224" fmla="*/ 773630 h 1859450"/>
              <a:gd name="connsiteX225" fmla="*/ 111413 w 1859451"/>
              <a:gd name="connsiteY225" fmla="*/ 770071 h 1859450"/>
              <a:gd name="connsiteX226" fmla="*/ 115622 w 1859451"/>
              <a:gd name="connsiteY226" fmla="*/ 765222 h 1859450"/>
              <a:gd name="connsiteX227" fmla="*/ 123888 w 1859451"/>
              <a:gd name="connsiteY227" fmla="*/ 758801 h 1859450"/>
              <a:gd name="connsiteX228" fmla="*/ 152827 w 1859451"/>
              <a:gd name="connsiteY228" fmla="*/ 732656 h 1859450"/>
              <a:gd name="connsiteX229" fmla="*/ 189028 w 1859451"/>
              <a:gd name="connsiteY229" fmla="*/ 708197 h 1859450"/>
              <a:gd name="connsiteX230" fmla="*/ 197084 w 1859451"/>
              <a:gd name="connsiteY230" fmla="*/ 701939 h 1859450"/>
              <a:gd name="connsiteX231" fmla="*/ 202038 w 1859451"/>
              <a:gd name="connsiteY231" fmla="*/ 699408 h 1859450"/>
              <a:gd name="connsiteX232" fmla="*/ 209197 w 1859451"/>
              <a:gd name="connsiteY232" fmla="*/ 694571 h 1859450"/>
              <a:gd name="connsiteX233" fmla="*/ 228347 w 1859451"/>
              <a:gd name="connsiteY233" fmla="*/ 684544 h 1859450"/>
              <a:gd name="connsiteX234" fmla="*/ 255110 w 1859451"/>
              <a:gd name="connsiteY234" fmla="*/ 567834 h 1859450"/>
              <a:gd name="connsiteX235" fmla="*/ 317645 w 1859451"/>
              <a:gd name="connsiteY235" fmla="*/ 411871 h 1859450"/>
              <a:gd name="connsiteX236" fmla="*/ 258627 w 1859451"/>
              <a:gd name="connsiteY236" fmla="*/ 451315 h 1859450"/>
              <a:gd name="connsiteX237" fmla="*/ 0 w 1859451"/>
              <a:gd name="connsiteY237" fmla="*/ 891113 h 1859450"/>
              <a:gd name="connsiteX238" fmla="*/ 338334 w 1859451"/>
              <a:gd name="connsiteY238" fmla="*/ 361144 h 1859450"/>
              <a:gd name="connsiteX239" fmla="*/ 352777 w 1859451"/>
              <a:gd name="connsiteY239" fmla="*/ 353558 h 1859450"/>
              <a:gd name="connsiteX240" fmla="*/ 402297 w 1859451"/>
              <a:gd name="connsiteY240" fmla="*/ 272310 h 1859450"/>
              <a:gd name="connsiteX241" fmla="*/ 887939 w 1859451"/>
              <a:gd name="connsiteY241" fmla="*/ 0 h 1859450"/>
              <a:gd name="connsiteX242" fmla="*/ 425655 w 1859451"/>
              <a:gd name="connsiteY242" fmla="*/ 289290 h 1859450"/>
              <a:gd name="connsiteX243" fmla="*/ 403947 w 1859451"/>
              <a:gd name="connsiteY243" fmla="*/ 326684 h 1859450"/>
              <a:gd name="connsiteX244" fmla="*/ 447629 w 1859451"/>
              <a:gd name="connsiteY244" fmla="*/ 303742 h 1859450"/>
              <a:gd name="connsiteX245" fmla="*/ 567835 w 1859451"/>
              <a:gd name="connsiteY245" fmla="*/ 258284 h 1859450"/>
              <a:gd name="connsiteX246" fmla="*/ 680718 w 1859451"/>
              <a:gd name="connsiteY246" fmla="*/ 232399 h 1859450"/>
              <a:gd name="connsiteX247" fmla="*/ 698766 w 1859451"/>
              <a:gd name="connsiteY247" fmla="*/ 197082 h 1859450"/>
              <a:gd name="connsiteX248" fmla="*/ 907060 w 1859451"/>
              <a:gd name="connsiteY248" fmla="*/ 46188 h 1859450"/>
              <a:gd name="connsiteX249" fmla="*/ 776429 w 1859451"/>
              <a:gd name="connsiteY249" fmla="*/ 144627 h 1859450"/>
              <a:gd name="connsiteX250" fmla="*/ 726916 w 1859451"/>
              <a:gd name="connsiteY250" fmla="*/ 221805 h 1859450"/>
              <a:gd name="connsiteX251" fmla="*/ 742354 w 1859451"/>
              <a:gd name="connsiteY251" fmla="*/ 218265 h 1859450"/>
              <a:gd name="connsiteX252" fmla="*/ 929726 w 1859451"/>
              <a:gd name="connsiteY252" fmla="*/ 204312 h 1859450"/>
              <a:gd name="connsiteX253" fmla="*/ 1071314 w 1859451"/>
              <a:gd name="connsiteY253" fmla="*/ 212225 h 1859450"/>
              <a:gd name="connsiteX254" fmla="*/ 1132703 w 1859451"/>
              <a:gd name="connsiteY254" fmla="*/ 222677 h 1859450"/>
              <a:gd name="connsiteX255" fmla="*/ 1082888 w 1859451"/>
              <a:gd name="connsiteY255" fmla="*/ 144888 h 1859450"/>
              <a:gd name="connsiteX256" fmla="*/ 952394 w 1859451"/>
              <a:gd name="connsiteY256" fmla="*/ 46188 h 1859450"/>
              <a:gd name="connsiteX257" fmla="*/ 1160688 w 1859451"/>
              <a:gd name="connsiteY257" fmla="*/ 197082 h 1859450"/>
              <a:gd name="connsiteX258" fmla="*/ 1177681 w 1859451"/>
              <a:gd name="connsiteY258" fmla="*/ 230334 h 1859450"/>
              <a:gd name="connsiteX259" fmla="*/ 1206197 w 1859451"/>
              <a:gd name="connsiteY259" fmla="*/ 235189 h 1859450"/>
              <a:gd name="connsiteX260" fmla="*/ 1449544 w 1859451"/>
              <a:gd name="connsiteY260" fmla="*/ 321606 h 1859450"/>
              <a:gd name="connsiteX261" fmla="*/ 1454197 w 1859451"/>
              <a:gd name="connsiteY261" fmla="*/ 324443 h 1859450"/>
              <a:gd name="connsiteX262" fmla="*/ 1433793 w 1859451"/>
              <a:gd name="connsiteY262" fmla="*/ 289293 h 1859450"/>
              <a:gd name="connsiteX263" fmla="*/ 971513 w 1859451"/>
              <a:gd name="connsiteY263" fmla="*/ 0 h 1859450"/>
              <a:gd name="connsiteX264" fmla="*/ 1457155 w 1859451"/>
              <a:gd name="connsiteY264" fmla="*/ 272310 h 1859450"/>
              <a:gd name="connsiteX265" fmla="*/ 1509458 w 1859451"/>
              <a:gd name="connsiteY265" fmla="*/ 358124 h 1859450"/>
              <a:gd name="connsiteX266" fmla="*/ 1587140 w 1859451"/>
              <a:gd name="connsiteY266" fmla="*/ 405471 h 1859450"/>
              <a:gd name="connsiteX267" fmla="*/ 1859451 w 1859451"/>
              <a:gd name="connsiteY267" fmla="*/ 891113 h 1859450"/>
              <a:gd name="connsiteX268" fmla="*/ 1570157 w 1859451"/>
              <a:gd name="connsiteY268" fmla="*/ 428833 h 1859450"/>
              <a:gd name="connsiteX269" fmla="*/ 1542070 w 1859451"/>
              <a:gd name="connsiteY269" fmla="*/ 412528 h 1859450"/>
              <a:gd name="connsiteX270" fmla="*/ 1604342 w 1859451"/>
              <a:gd name="connsiteY270" fmla="*/ 567834 h 1859450"/>
              <a:gd name="connsiteX271" fmla="*/ 1631473 w 1859451"/>
              <a:gd name="connsiteY271" fmla="*/ 686149 h 1859450"/>
              <a:gd name="connsiteX272" fmla="*/ 1662370 w 1859451"/>
              <a:gd name="connsiteY272" fmla="*/ 701939 h 1859450"/>
              <a:gd name="connsiteX273" fmla="*/ 1813264 w 1859451"/>
              <a:gd name="connsiteY273" fmla="*/ 910233 h 1859450"/>
              <a:gd name="connsiteX274" fmla="*/ 1813263 w 1859451"/>
              <a:gd name="connsiteY274" fmla="*/ 910231 h 1859450"/>
              <a:gd name="connsiteX275" fmla="*/ 1813263 w 1859451"/>
              <a:gd name="connsiteY275" fmla="*/ 910233 h 1859450"/>
              <a:gd name="connsiteX276" fmla="*/ 1662670 w 1859451"/>
              <a:gd name="connsiteY276" fmla="*/ 743960 h 1859450"/>
              <a:gd name="connsiteX277" fmla="*/ 1642307 w 1859451"/>
              <a:gd name="connsiteY277" fmla="*/ 733397 h 1859450"/>
              <a:gd name="connsiteX278" fmla="*/ 1644361 w 1859451"/>
              <a:gd name="connsiteY278" fmla="*/ 742353 h 1859450"/>
              <a:gd name="connsiteX279" fmla="*/ 1658314 w 1859451"/>
              <a:gd name="connsiteY279" fmla="*/ 929725 h 1859450"/>
              <a:gd name="connsiteX280" fmla="*/ 1644361 w 1859451"/>
              <a:gd name="connsiteY280" fmla="*/ 1117097 h 1859450"/>
              <a:gd name="connsiteX281" fmla="*/ 1640562 w 1859451"/>
              <a:gd name="connsiteY281" fmla="*/ 1133661 h 1859450"/>
              <a:gd name="connsiteX282" fmla="*/ 1662969 w 1859451"/>
              <a:gd name="connsiteY282" fmla="*/ 1122020 h 1859450"/>
              <a:gd name="connsiteX283" fmla="*/ 1813263 w 1859451"/>
              <a:gd name="connsiteY283" fmla="*/ 955567 h 1859450"/>
              <a:gd name="connsiteX284" fmla="*/ 1813263 w 1859451"/>
              <a:gd name="connsiteY284" fmla="*/ 955570 h 1859450"/>
              <a:gd name="connsiteX285" fmla="*/ 1813264 w 1859451"/>
              <a:gd name="connsiteY285" fmla="*/ 955567 h 1859450"/>
              <a:gd name="connsiteX286" fmla="*/ 1662370 w 1859451"/>
              <a:gd name="connsiteY286" fmla="*/ 1163861 h 1859450"/>
              <a:gd name="connsiteX287" fmla="*/ 1629823 w 1859451"/>
              <a:gd name="connsiteY287" fmla="*/ 1180494 h 1859450"/>
              <a:gd name="connsiteX288" fmla="*/ 1604342 w 1859451"/>
              <a:gd name="connsiteY288" fmla="*/ 1291616 h 1859450"/>
              <a:gd name="connsiteX289" fmla="*/ 1541019 w 1859451"/>
              <a:gd name="connsiteY289" fmla="*/ 1449543 h 1859450"/>
              <a:gd name="connsiteX290" fmla="*/ 1536920 w 1859451"/>
              <a:gd name="connsiteY290" fmla="*/ 1456268 h 1859450"/>
              <a:gd name="connsiteX291" fmla="*/ 1570160 w 1859451"/>
              <a:gd name="connsiteY291" fmla="*/ 1436972 h 1859450"/>
              <a:gd name="connsiteX292" fmla="*/ 1859450 w 1859451"/>
              <a:gd name="connsiteY292" fmla="*/ 974688 h 1859450"/>
              <a:gd name="connsiteX293" fmla="*/ 1587140 w 1859451"/>
              <a:gd name="connsiteY293" fmla="*/ 1460329 h 1859450"/>
              <a:gd name="connsiteX294" fmla="*/ 1503300 w 1859451"/>
              <a:gd name="connsiteY294" fmla="*/ 1511430 h 1859450"/>
              <a:gd name="connsiteX295" fmla="*/ 1457155 w 1859451"/>
              <a:gd name="connsiteY295" fmla="*/ 1587140 h 1859450"/>
              <a:gd name="connsiteX296" fmla="*/ 971513 w 1859451"/>
              <a:gd name="connsiteY296" fmla="*/ 1859450 h 18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</a:cxnLst>
            <a:rect l="l" t="t" r="r" b="b"/>
            <a:pathLst>
              <a:path w="1859451" h="1859450">
                <a:moveTo>
                  <a:pt x="612875" y="563422"/>
                </a:moveTo>
                <a:lnTo>
                  <a:pt x="751663" y="545256"/>
                </a:lnTo>
                <a:cubicBezTo>
                  <a:pt x="809179" y="540293"/>
                  <a:pt x="868731" y="537687"/>
                  <a:pt x="929726" y="537687"/>
                </a:cubicBezTo>
                <a:lnTo>
                  <a:pt x="929727" y="537687"/>
                </a:lnTo>
                <a:lnTo>
                  <a:pt x="929727" y="537687"/>
                </a:lnTo>
                <a:cubicBezTo>
                  <a:pt x="990723" y="537687"/>
                  <a:pt x="1050274" y="540293"/>
                  <a:pt x="1107791" y="545256"/>
                </a:cubicBezTo>
                <a:lnTo>
                  <a:pt x="1246166" y="563368"/>
                </a:lnTo>
                <a:lnTo>
                  <a:pt x="1226383" y="467840"/>
                </a:lnTo>
                <a:cubicBezTo>
                  <a:pt x="1214838" y="422760"/>
                  <a:pt x="1201644" y="380253"/>
                  <a:pt x="1186983" y="340811"/>
                </a:cubicBezTo>
                <a:lnTo>
                  <a:pt x="1151871" y="261670"/>
                </a:lnTo>
                <a:lnTo>
                  <a:pt x="1066359" y="247647"/>
                </a:lnTo>
                <a:cubicBezTo>
                  <a:pt x="1021736" y="242792"/>
                  <a:pt x="976111" y="240280"/>
                  <a:pt x="929726" y="240280"/>
                </a:cubicBezTo>
                <a:cubicBezTo>
                  <a:pt x="867879" y="240280"/>
                  <a:pt x="807382" y="244746"/>
                  <a:pt x="748813" y="253276"/>
                </a:cubicBezTo>
                <a:lnTo>
                  <a:pt x="706835" y="262540"/>
                </a:lnTo>
                <a:lnTo>
                  <a:pt x="672203" y="340492"/>
                </a:lnTo>
                <a:cubicBezTo>
                  <a:pt x="657522" y="379939"/>
                  <a:pt x="644309" y="422458"/>
                  <a:pt x="632748" y="467556"/>
                </a:cubicBezTo>
                <a:close/>
                <a:moveTo>
                  <a:pt x="268972" y="663273"/>
                </a:moveTo>
                <a:lnTo>
                  <a:pt x="275716" y="659742"/>
                </a:lnTo>
                <a:lnTo>
                  <a:pt x="295980" y="651399"/>
                </a:lnTo>
                <a:lnTo>
                  <a:pt x="304972" y="646804"/>
                </a:lnTo>
                <a:lnTo>
                  <a:pt x="318968" y="641934"/>
                </a:lnTo>
                <a:lnTo>
                  <a:pt x="351516" y="628534"/>
                </a:lnTo>
                <a:cubicBezTo>
                  <a:pt x="378234" y="618775"/>
                  <a:pt x="406354" y="609681"/>
                  <a:pt x="435732" y="601312"/>
                </a:cubicBezTo>
                <a:lnTo>
                  <a:pt x="567126" y="571241"/>
                </a:lnTo>
                <a:lnTo>
                  <a:pt x="598139" y="435731"/>
                </a:lnTo>
                <a:cubicBezTo>
                  <a:pt x="611529" y="388727"/>
                  <a:pt x="626776" y="344942"/>
                  <a:pt x="643631" y="304970"/>
                </a:cubicBezTo>
                <a:lnTo>
                  <a:pt x="660037" y="272867"/>
                </a:lnTo>
                <a:lnTo>
                  <a:pt x="579462" y="290649"/>
                </a:lnTo>
                <a:cubicBezTo>
                  <a:pt x="538859" y="302837"/>
                  <a:pt x="499663" y="317084"/>
                  <a:pt x="462119" y="333218"/>
                </a:cubicBezTo>
                <a:lnTo>
                  <a:pt x="374692" y="377078"/>
                </a:lnTo>
                <a:lnTo>
                  <a:pt x="346796" y="425132"/>
                </a:lnTo>
                <a:cubicBezTo>
                  <a:pt x="323630" y="473686"/>
                  <a:pt x="303720" y="525321"/>
                  <a:pt x="287468" y="579460"/>
                </a:cubicBezTo>
                <a:close/>
                <a:moveTo>
                  <a:pt x="1590951" y="665441"/>
                </a:moveTo>
                <a:lnTo>
                  <a:pt x="1571977" y="579462"/>
                </a:lnTo>
                <a:cubicBezTo>
                  <a:pt x="1555726" y="525323"/>
                  <a:pt x="1535816" y="473689"/>
                  <a:pt x="1512650" y="425135"/>
                </a:cubicBezTo>
                <a:lnTo>
                  <a:pt x="1486658" y="380361"/>
                </a:lnTo>
                <a:lnTo>
                  <a:pt x="1434316" y="349975"/>
                </a:lnTo>
                <a:cubicBezTo>
                  <a:pt x="1397900" y="332601"/>
                  <a:pt x="1359752" y="317058"/>
                  <a:pt x="1320114" y="303517"/>
                </a:cubicBezTo>
                <a:lnTo>
                  <a:pt x="1197559" y="269230"/>
                </a:lnTo>
                <a:lnTo>
                  <a:pt x="1215824" y="304970"/>
                </a:lnTo>
                <a:cubicBezTo>
                  <a:pt x="1232678" y="344942"/>
                  <a:pt x="1247925" y="388727"/>
                  <a:pt x="1261315" y="435731"/>
                </a:cubicBezTo>
                <a:lnTo>
                  <a:pt x="1292329" y="571241"/>
                </a:lnTo>
                <a:lnTo>
                  <a:pt x="1423721" y="601312"/>
                </a:lnTo>
                <a:cubicBezTo>
                  <a:pt x="1470725" y="614702"/>
                  <a:pt x="1514510" y="629949"/>
                  <a:pt x="1554482" y="646804"/>
                </a:cubicBezTo>
                <a:close/>
                <a:moveTo>
                  <a:pt x="560587" y="1249164"/>
                </a:moveTo>
                <a:lnTo>
                  <a:pt x="542083" y="1107789"/>
                </a:lnTo>
                <a:cubicBezTo>
                  <a:pt x="537120" y="1050272"/>
                  <a:pt x="534514" y="990721"/>
                  <a:pt x="534514" y="929725"/>
                </a:cubicBezTo>
                <a:cubicBezTo>
                  <a:pt x="534514" y="868730"/>
                  <a:pt x="537120" y="809178"/>
                  <a:pt x="542083" y="751662"/>
                </a:cubicBezTo>
                <a:lnTo>
                  <a:pt x="559679" y="617226"/>
                </a:lnTo>
                <a:lnTo>
                  <a:pt x="467842" y="636244"/>
                </a:lnTo>
                <a:lnTo>
                  <a:pt x="467820" y="636251"/>
                </a:lnTo>
                <a:lnTo>
                  <a:pt x="325253" y="682547"/>
                </a:lnTo>
                <a:lnTo>
                  <a:pt x="258148" y="712319"/>
                </a:lnTo>
                <a:lnTo>
                  <a:pt x="250095" y="748811"/>
                </a:lnTo>
                <a:cubicBezTo>
                  <a:pt x="241565" y="807381"/>
                  <a:pt x="237099" y="867878"/>
                  <a:pt x="237099" y="929725"/>
                </a:cubicBezTo>
                <a:cubicBezTo>
                  <a:pt x="237099" y="991572"/>
                  <a:pt x="241565" y="1052069"/>
                  <a:pt x="250095" y="1110639"/>
                </a:cubicBezTo>
                <a:lnTo>
                  <a:pt x="259790" y="1154570"/>
                </a:lnTo>
                <a:lnTo>
                  <a:pt x="324936" y="1183512"/>
                </a:lnTo>
                <a:lnTo>
                  <a:pt x="467538" y="1229873"/>
                </a:lnTo>
                <a:lnTo>
                  <a:pt x="467557" y="1229879"/>
                </a:lnTo>
                <a:close/>
                <a:moveTo>
                  <a:pt x="1298835" y="1249404"/>
                </a:moveTo>
                <a:lnTo>
                  <a:pt x="1357597" y="1238238"/>
                </a:lnTo>
                <a:cubicBezTo>
                  <a:pt x="1438720" y="1219470"/>
                  <a:pt x="1512324" y="1195505"/>
                  <a:pt x="1575764" y="1167325"/>
                </a:cubicBezTo>
                <a:lnTo>
                  <a:pt x="1599569" y="1154958"/>
                </a:lnTo>
                <a:lnTo>
                  <a:pt x="1609350" y="1110638"/>
                </a:lnTo>
                <a:cubicBezTo>
                  <a:pt x="1617879" y="1052068"/>
                  <a:pt x="1622346" y="991572"/>
                  <a:pt x="1622346" y="929725"/>
                </a:cubicBezTo>
                <a:cubicBezTo>
                  <a:pt x="1622346" y="867878"/>
                  <a:pt x="1617879" y="807382"/>
                  <a:pt x="1609350" y="748812"/>
                </a:cubicBezTo>
                <a:lnTo>
                  <a:pt x="1601248" y="712098"/>
                </a:lnTo>
                <a:lnTo>
                  <a:pt x="1575443" y="698712"/>
                </a:lnTo>
                <a:cubicBezTo>
                  <a:pt x="1512000" y="670570"/>
                  <a:pt x="1438414" y="646638"/>
                  <a:pt x="1357326" y="627898"/>
                </a:cubicBezTo>
                <a:lnTo>
                  <a:pt x="1299741" y="616966"/>
                </a:lnTo>
                <a:lnTo>
                  <a:pt x="1317371" y="751662"/>
                </a:lnTo>
                <a:cubicBezTo>
                  <a:pt x="1322334" y="809178"/>
                  <a:pt x="1324940" y="868730"/>
                  <a:pt x="1324940" y="929725"/>
                </a:cubicBezTo>
                <a:cubicBezTo>
                  <a:pt x="1324940" y="990721"/>
                  <a:pt x="1322334" y="1050272"/>
                  <a:pt x="1317371" y="1107789"/>
                </a:cubicBezTo>
                <a:close/>
                <a:moveTo>
                  <a:pt x="929726" y="1284387"/>
                </a:moveTo>
                <a:lnTo>
                  <a:pt x="1094317" y="1277963"/>
                </a:lnTo>
                <a:cubicBezTo>
                  <a:pt x="1141075" y="1274270"/>
                  <a:pt x="1186614" y="1269030"/>
                  <a:pt x="1230604" y="1262368"/>
                </a:cubicBezTo>
                <a:lnTo>
                  <a:pt x="1254071" y="1257909"/>
                </a:lnTo>
                <a:lnTo>
                  <a:pt x="1255886" y="1249143"/>
                </a:lnTo>
                <a:cubicBezTo>
                  <a:pt x="1272012" y="1149677"/>
                  <a:pt x="1280808" y="1041890"/>
                  <a:pt x="1280808" y="929725"/>
                </a:cubicBezTo>
                <a:cubicBezTo>
                  <a:pt x="1280808" y="817560"/>
                  <a:pt x="1272013" y="709773"/>
                  <a:pt x="1255887" y="610307"/>
                </a:cubicBezTo>
                <a:lnTo>
                  <a:pt x="1255528" y="608574"/>
                </a:lnTo>
                <a:lnTo>
                  <a:pt x="1230398" y="603803"/>
                </a:lnTo>
                <a:cubicBezTo>
                  <a:pt x="1186433" y="597152"/>
                  <a:pt x="1140923" y="591920"/>
                  <a:pt x="1094197" y="588233"/>
                </a:cubicBezTo>
                <a:lnTo>
                  <a:pt x="929727" y="581819"/>
                </a:lnTo>
                <a:lnTo>
                  <a:pt x="765256" y="588233"/>
                </a:lnTo>
                <a:cubicBezTo>
                  <a:pt x="711855" y="592447"/>
                  <a:pt x="660042" y="598678"/>
                  <a:pt x="610309" y="606741"/>
                </a:cubicBezTo>
                <a:lnTo>
                  <a:pt x="603607" y="608128"/>
                </a:lnTo>
                <a:lnTo>
                  <a:pt x="603201" y="610090"/>
                </a:lnTo>
                <a:cubicBezTo>
                  <a:pt x="587050" y="709612"/>
                  <a:pt x="578240" y="817473"/>
                  <a:pt x="578240" y="929725"/>
                </a:cubicBezTo>
                <a:cubicBezTo>
                  <a:pt x="578240" y="1041977"/>
                  <a:pt x="587050" y="1149839"/>
                  <a:pt x="603200" y="1249361"/>
                </a:cubicBezTo>
                <a:lnTo>
                  <a:pt x="605071" y="1258386"/>
                </a:lnTo>
                <a:lnTo>
                  <a:pt x="610092" y="1259427"/>
                </a:lnTo>
                <a:lnTo>
                  <a:pt x="765136" y="1277963"/>
                </a:lnTo>
                <a:lnTo>
                  <a:pt x="802841" y="1279435"/>
                </a:lnTo>
                <a:close/>
                <a:moveTo>
                  <a:pt x="663698" y="1593748"/>
                </a:moveTo>
                <a:lnTo>
                  <a:pt x="643630" y="1554480"/>
                </a:lnTo>
                <a:cubicBezTo>
                  <a:pt x="626776" y="1514508"/>
                  <a:pt x="611529" y="1470723"/>
                  <a:pt x="598139" y="1423719"/>
                </a:cubicBezTo>
                <a:lnTo>
                  <a:pt x="568659" y="1294910"/>
                </a:lnTo>
                <a:lnTo>
                  <a:pt x="435732" y="1264488"/>
                </a:lnTo>
                <a:cubicBezTo>
                  <a:pt x="406354" y="1256119"/>
                  <a:pt x="378234" y="1247025"/>
                  <a:pt x="351516" y="1237267"/>
                </a:cubicBezTo>
                <a:lnTo>
                  <a:pt x="318967" y="1223866"/>
                </a:lnTo>
                <a:lnTo>
                  <a:pt x="304972" y="1218997"/>
                </a:lnTo>
                <a:lnTo>
                  <a:pt x="295980" y="1214402"/>
                </a:lnTo>
                <a:lnTo>
                  <a:pt x="275716" y="1206058"/>
                </a:lnTo>
                <a:lnTo>
                  <a:pt x="270557" y="1203357"/>
                </a:lnTo>
                <a:lnTo>
                  <a:pt x="287468" y="1279990"/>
                </a:lnTo>
                <a:cubicBezTo>
                  <a:pt x="303720" y="1334129"/>
                  <a:pt x="323630" y="1385764"/>
                  <a:pt x="346796" y="1434318"/>
                </a:cubicBezTo>
                <a:lnTo>
                  <a:pt x="379899" y="1491340"/>
                </a:lnTo>
                <a:lnTo>
                  <a:pt x="462117" y="1532588"/>
                </a:lnTo>
                <a:cubicBezTo>
                  <a:pt x="499661" y="1548722"/>
                  <a:pt x="538856" y="1562969"/>
                  <a:pt x="579460" y="1575158"/>
                </a:cubicBezTo>
                <a:close/>
                <a:moveTo>
                  <a:pt x="1193975" y="1597232"/>
                </a:moveTo>
                <a:lnTo>
                  <a:pt x="1196977" y="1596740"/>
                </a:lnTo>
                <a:cubicBezTo>
                  <a:pt x="1281724" y="1578003"/>
                  <a:pt x="1361487" y="1550579"/>
                  <a:pt x="1434318" y="1515830"/>
                </a:cubicBezTo>
                <a:lnTo>
                  <a:pt x="1481092" y="1488677"/>
                </a:lnTo>
                <a:lnTo>
                  <a:pt x="1512650" y="1434315"/>
                </a:lnTo>
                <a:cubicBezTo>
                  <a:pt x="1535815" y="1385761"/>
                  <a:pt x="1555726" y="1334127"/>
                  <a:pt x="1571977" y="1279988"/>
                </a:cubicBezTo>
                <a:lnTo>
                  <a:pt x="1589372" y="1201166"/>
                </a:lnTo>
                <a:lnTo>
                  <a:pt x="1554482" y="1218997"/>
                </a:lnTo>
                <a:cubicBezTo>
                  <a:pt x="1514510" y="1235851"/>
                  <a:pt x="1470725" y="1251098"/>
                  <a:pt x="1423721" y="1264488"/>
                </a:cubicBezTo>
                <a:lnTo>
                  <a:pt x="1290795" y="1294910"/>
                </a:lnTo>
                <a:lnTo>
                  <a:pt x="1261315" y="1423719"/>
                </a:lnTo>
                <a:cubicBezTo>
                  <a:pt x="1247925" y="1470723"/>
                  <a:pt x="1232678" y="1514508"/>
                  <a:pt x="1215823" y="1554480"/>
                </a:cubicBezTo>
                <a:close/>
                <a:moveTo>
                  <a:pt x="929725" y="1625528"/>
                </a:moveTo>
                <a:cubicBezTo>
                  <a:pt x="976111" y="1625528"/>
                  <a:pt x="1021737" y="1623015"/>
                  <a:pt x="1066359" y="1618160"/>
                </a:cubicBezTo>
                <a:lnTo>
                  <a:pt x="1148829" y="1604636"/>
                </a:lnTo>
                <a:lnTo>
                  <a:pt x="1186983" y="1518640"/>
                </a:lnTo>
                <a:cubicBezTo>
                  <a:pt x="1201643" y="1479198"/>
                  <a:pt x="1214838" y="1436690"/>
                  <a:pt x="1226383" y="1391610"/>
                </a:cubicBezTo>
                <a:lnTo>
                  <a:pt x="1244814" y="1302609"/>
                </a:lnTo>
                <a:lnTo>
                  <a:pt x="1107790" y="1320544"/>
                </a:lnTo>
                <a:cubicBezTo>
                  <a:pt x="1050274" y="1325507"/>
                  <a:pt x="990722" y="1328113"/>
                  <a:pt x="929727" y="1328113"/>
                </a:cubicBezTo>
                <a:lnTo>
                  <a:pt x="929726" y="1328113"/>
                </a:lnTo>
                <a:lnTo>
                  <a:pt x="929726" y="1328113"/>
                </a:lnTo>
                <a:lnTo>
                  <a:pt x="792503" y="1322280"/>
                </a:lnTo>
                <a:lnTo>
                  <a:pt x="751663" y="1320544"/>
                </a:lnTo>
                <a:lnTo>
                  <a:pt x="751663" y="1320544"/>
                </a:lnTo>
                <a:lnTo>
                  <a:pt x="751662" y="1320544"/>
                </a:lnTo>
                <a:lnTo>
                  <a:pt x="614228" y="1302556"/>
                </a:lnTo>
                <a:lnTo>
                  <a:pt x="632747" y="1391895"/>
                </a:lnTo>
                <a:cubicBezTo>
                  <a:pt x="644309" y="1436993"/>
                  <a:pt x="657522" y="1479512"/>
                  <a:pt x="672203" y="1518959"/>
                </a:cubicBezTo>
                <a:lnTo>
                  <a:pt x="709966" y="1603959"/>
                </a:lnTo>
                <a:lnTo>
                  <a:pt x="748811" y="1612531"/>
                </a:lnTo>
                <a:cubicBezTo>
                  <a:pt x="807381" y="1621061"/>
                  <a:pt x="867878" y="1625528"/>
                  <a:pt x="929725" y="1625528"/>
                </a:cubicBezTo>
                <a:close/>
                <a:moveTo>
                  <a:pt x="971513" y="1859450"/>
                </a:moveTo>
                <a:cubicBezTo>
                  <a:pt x="1153997" y="1846155"/>
                  <a:pt x="1316705" y="1737418"/>
                  <a:pt x="1433792" y="1570157"/>
                </a:cubicBezTo>
                <a:lnTo>
                  <a:pt x="1448658" y="1544549"/>
                </a:lnTo>
                <a:lnTo>
                  <a:pt x="1291616" y="1607516"/>
                </a:lnTo>
                <a:lnTo>
                  <a:pt x="1175060" y="1634244"/>
                </a:lnTo>
                <a:lnTo>
                  <a:pt x="1160688" y="1662368"/>
                </a:lnTo>
                <a:cubicBezTo>
                  <a:pt x="1101229" y="1757635"/>
                  <a:pt x="1029550" y="1813262"/>
                  <a:pt x="952394" y="1813262"/>
                </a:cubicBezTo>
                <a:cubicBezTo>
                  <a:pt x="999315" y="1799194"/>
                  <a:pt x="1043302" y="1764981"/>
                  <a:pt x="1082888" y="1714563"/>
                </a:cubicBezTo>
                <a:lnTo>
                  <a:pt x="1127311" y="1645193"/>
                </a:lnTo>
                <a:lnTo>
                  <a:pt x="1117097" y="1647535"/>
                </a:lnTo>
                <a:cubicBezTo>
                  <a:pt x="1056575" y="1656684"/>
                  <a:pt x="993909" y="1661489"/>
                  <a:pt x="929725" y="1661489"/>
                </a:cubicBezTo>
                <a:cubicBezTo>
                  <a:pt x="865541" y="1661489"/>
                  <a:pt x="802876" y="1656684"/>
                  <a:pt x="742353" y="1647535"/>
                </a:cubicBezTo>
                <a:lnTo>
                  <a:pt x="731692" y="1645090"/>
                </a:lnTo>
                <a:lnTo>
                  <a:pt x="776429" y="1714824"/>
                </a:lnTo>
                <a:cubicBezTo>
                  <a:pt x="816061" y="1765191"/>
                  <a:pt x="860095" y="1799320"/>
                  <a:pt x="907060" y="1813262"/>
                </a:cubicBezTo>
                <a:cubicBezTo>
                  <a:pt x="829903" y="1813262"/>
                  <a:pt x="758225" y="1757635"/>
                  <a:pt x="698766" y="1662368"/>
                </a:cubicBezTo>
                <a:lnTo>
                  <a:pt x="684394" y="1634245"/>
                </a:lnTo>
                <a:lnTo>
                  <a:pt x="567834" y="1607516"/>
                </a:lnTo>
                <a:cubicBezTo>
                  <a:pt x="526123" y="1594484"/>
                  <a:pt x="485967" y="1579266"/>
                  <a:pt x="447629" y="1562058"/>
                </a:cubicBezTo>
                <a:lnTo>
                  <a:pt x="409250" y="1541902"/>
                </a:lnTo>
                <a:lnTo>
                  <a:pt x="425655" y="1570160"/>
                </a:lnTo>
                <a:cubicBezTo>
                  <a:pt x="542743" y="1737421"/>
                  <a:pt x="705453" y="1846158"/>
                  <a:pt x="887939" y="1859450"/>
                </a:cubicBezTo>
                <a:cubicBezTo>
                  <a:pt x="698284" y="1859450"/>
                  <a:pt x="526584" y="1755387"/>
                  <a:pt x="402297" y="1587140"/>
                </a:cubicBezTo>
                <a:lnTo>
                  <a:pt x="358469" y="1515232"/>
                </a:lnTo>
                <a:lnTo>
                  <a:pt x="338334" y="1504657"/>
                </a:lnTo>
                <a:cubicBezTo>
                  <a:pt x="131705" y="1378687"/>
                  <a:pt x="0" y="1188049"/>
                  <a:pt x="0" y="974688"/>
                </a:cubicBezTo>
                <a:cubicBezTo>
                  <a:pt x="12461" y="1145768"/>
                  <a:pt x="108810" y="1299467"/>
                  <a:pt x="258624" y="1414489"/>
                </a:cubicBezTo>
                <a:lnTo>
                  <a:pt x="323491" y="1457843"/>
                </a:lnTo>
                <a:lnTo>
                  <a:pt x="318433" y="1449543"/>
                </a:lnTo>
                <a:cubicBezTo>
                  <a:pt x="293748" y="1400081"/>
                  <a:pt x="272487" y="1347231"/>
                  <a:pt x="255110" y="1291616"/>
                </a:cubicBezTo>
                <a:lnTo>
                  <a:pt x="230002" y="1182123"/>
                </a:lnTo>
                <a:lnTo>
                  <a:pt x="209197" y="1171229"/>
                </a:lnTo>
                <a:lnTo>
                  <a:pt x="202038" y="1166393"/>
                </a:lnTo>
                <a:lnTo>
                  <a:pt x="197084" y="1163861"/>
                </a:lnTo>
                <a:lnTo>
                  <a:pt x="189028" y="1157603"/>
                </a:lnTo>
                <a:lnTo>
                  <a:pt x="152827" y="1133144"/>
                </a:lnTo>
                <a:lnTo>
                  <a:pt x="123888" y="1107000"/>
                </a:lnTo>
                <a:lnTo>
                  <a:pt x="115622" y="1100579"/>
                </a:lnTo>
                <a:lnTo>
                  <a:pt x="111413" y="1095729"/>
                </a:lnTo>
                <a:lnTo>
                  <a:pt x="107474" y="1092170"/>
                </a:lnTo>
                <a:lnTo>
                  <a:pt x="100841" y="1083549"/>
                </a:lnTo>
                <a:lnTo>
                  <a:pt x="85912" y="1066351"/>
                </a:lnTo>
                <a:lnTo>
                  <a:pt x="79434" y="1055728"/>
                </a:lnTo>
                <a:lnTo>
                  <a:pt x="74005" y="1048672"/>
                </a:lnTo>
                <a:lnTo>
                  <a:pt x="70729" y="1041453"/>
                </a:lnTo>
                <a:lnTo>
                  <a:pt x="64140" y="1030648"/>
                </a:lnTo>
                <a:lnTo>
                  <a:pt x="57494" y="1012286"/>
                </a:lnTo>
                <a:lnTo>
                  <a:pt x="53287" y="1003016"/>
                </a:lnTo>
                <a:lnTo>
                  <a:pt x="52688" y="999007"/>
                </a:lnTo>
                <a:lnTo>
                  <a:pt x="50751" y="993658"/>
                </a:lnTo>
                <a:lnTo>
                  <a:pt x="46194" y="955600"/>
                </a:lnTo>
                <a:lnTo>
                  <a:pt x="46189" y="955567"/>
                </a:lnTo>
                <a:lnTo>
                  <a:pt x="46190" y="955570"/>
                </a:lnTo>
                <a:lnTo>
                  <a:pt x="46190" y="955567"/>
                </a:lnTo>
                <a:lnTo>
                  <a:pt x="78019" y="1016491"/>
                </a:lnTo>
                <a:lnTo>
                  <a:pt x="87098" y="1028954"/>
                </a:lnTo>
                <a:lnTo>
                  <a:pt x="141812" y="1083396"/>
                </a:lnTo>
                <a:lnTo>
                  <a:pt x="153458" y="1091863"/>
                </a:lnTo>
                <a:lnTo>
                  <a:pt x="218937" y="1133870"/>
                </a:lnTo>
                <a:lnTo>
                  <a:pt x="215091" y="1117097"/>
                </a:lnTo>
                <a:cubicBezTo>
                  <a:pt x="205942" y="1056574"/>
                  <a:pt x="201138" y="993909"/>
                  <a:pt x="201138" y="929725"/>
                </a:cubicBezTo>
                <a:cubicBezTo>
                  <a:pt x="201138" y="865541"/>
                  <a:pt x="205942" y="802876"/>
                  <a:pt x="215091" y="742353"/>
                </a:cubicBezTo>
                <a:lnTo>
                  <a:pt x="217126" y="733480"/>
                </a:lnTo>
                <a:lnTo>
                  <a:pt x="153725" y="774081"/>
                </a:lnTo>
                <a:lnTo>
                  <a:pt x="142068" y="782538"/>
                </a:lnTo>
                <a:lnTo>
                  <a:pt x="87266" y="836919"/>
                </a:lnTo>
                <a:lnTo>
                  <a:pt x="78160" y="849370"/>
                </a:lnTo>
                <a:lnTo>
                  <a:pt x="46190" y="910233"/>
                </a:lnTo>
                <a:lnTo>
                  <a:pt x="46190" y="910230"/>
                </a:lnTo>
                <a:lnTo>
                  <a:pt x="46189" y="910233"/>
                </a:lnTo>
                <a:lnTo>
                  <a:pt x="46194" y="910200"/>
                </a:lnTo>
                <a:lnTo>
                  <a:pt x="50751" y="872142"/>
                </a:lnTo>
                <a:lnTo>
                  <a:pt x="52688" y="866793"/>
                </a:lnTo>
                <a:lnTo>
                  <a:pt x="53287" y="862784"/>
                </a:lnTo>
                <a:lnTo>
                  <a:pt x="57494" y="853514"/>
                </a:lnTo>
                <a:lnTo>
                  <a:pt x="64140" y="835152"/>
                </a:lnTo>
                <a:lnTo>
                  <a:pt x="70729" y="824347"/>
                </a:lnTo>
                <a:lnTo>
                  <a:pt x="74005" y="817128"/>
                </a:lnTo>
                <a:lnTo>
                  <a:pt x="79434" y="810072"/>
                </a:lnTo>
                <a:lnTo>
                  <a:pt x="85912" y="799449"/>
                </a:lnTo>
                <a:lnTo>
                  <a:pt x="100841" y="782251"/>
                </a:lnTo>
                <a:lnTo>
                  <a:pt x="107474" y="773630"/>
                </a:lnTo>
                <a:lnTo>
                  <a:pt x="111413" y="770071"/>
                </a:lnTo>
                <a:lnTo>
                  <a:pt x="115622" y="765222"/>
                </a:lnTo>
                <a:lnTo>
                  <a:pt x="123888" y="758801"/>
                </a:lnTo>
                <a:lnTo>
                  <a:pt x="152827" y="732656"/>
                </a:lnTo>
                <a:lnTo>
                  <a:pt x="189028" y="708197"/>
                </a:lnTo>
                <a:lnTo>
                  <a:pt x="197084" y="701939"/>
                </a:lnTo>
                <a:lnTo>
                  <a:pt x="202038" y="699408"/>
                </a:lnTo>
                <a:lnTo>
                  <a:pt x="209197" y="694571"/>
                </a:lnTo>
                <a:lnTo>
                  <a:pt x="228347" y="684544"/>
                </a:lnTo>
                <a:lnTo>
                  <a:pt x="255110" y="567834"/>
                </a:lnTo>
                <a:lnTo>
                  <a:pt x="317645" y="411871"/>
                </a:lnTo>
                <a:lnTo>
                  <a:pt x="258627" y="451315"/>
                </a:lnTo>
                <a:cubicBezTo>
                  <a:pt x="108813" y="566336"/>
                  <a:pt x="12464" y="720034"/>
                  <a:pt x="0" y="891113"/>
                </a:cubicBezTo>
                <a:cubicBezTo>
                  <a:pt x="0" y="677751"/>
                  <a:pt x="131705" y="487113"/>
                  <a:pt x="338334" y="361144"/>
                </a:cubicBezTo>
                <a:lnTo>
                  <a:pt x="352777" y="353558"/>
                </a:lnTo>
                <a:lnTo>
                  <a:pt x="402297" y="272310"/>
                </a:lnTo>
                <a:cubicBezTo>
                  <a:pt x="526584" y="104063"/>
                  <a:pt x="698284" y="0"/>
                  <a:pt x="887939" y="0"/>
                </a:cubicBezTo>
                <a:cubicBezTo>
                  <a:pt x="705454" y="13292"/>
                  <a:pt x="542744" y="122029"/>
                  <a:pt x="425655" y="289290"/>
                </a:cubicBezTo>
                <a:lnTo>
                  <a:pt x="403947" y="326684"/>
                </a:lnTo>
                <a:lnTo>
                  <a:pt x="447629" y="303742"/>
                </a:lnTo>
                <a:cubicBezTo>
                  <a:pt x="485967" y="286534"/>
                  <a:pt x="526123" y="271317"/>
                  <a:pt x="567835" y="258284"/>
                </a:cubicBezTo>
                <a:lnTo>
                  <a:pt x="680718" y="232399"/>
                </a:lnTo>
                <a:lnTo>
                  <a:pt x="698766" y="197082"/>
                </a:lnTo>
                <a:cubicBezTo>
                  <a:pt x="758225" y="101816"/>
                  <a:pt x="829903" y="46188"/>
                  <a:pt x="907060" y="46188"/>
                </a:cubicBezTo>
                <a:cubicBezTo>
                  <a:pt x="860095" y="60130"/>
                  <a:pt x="816062" y="94260"/>
                  <a:pt x="776429" y="144627"/>
                </a:cubicBezTo>
                <a:lnTo>
                  <a:pt x="726916" y="221805"/>
                </a:lnTo>
                <a:lnTo>
                  <a:pt x="742354" y="218265"/>
                </a:lnTo>
                <a:cubicBezTo>
                  <a:pt x="802876" y="209116"/>
                  <a:pt x="865542" y="204312"/>
                  <a:pt x="929726" y="204312"/>
                </a:cubicBezTo>
                <a:cubicBezTo>
                  <a:pt x="977864" y="204312"/>
                  <a:pt x="1025147" y="207014"/>
                  <a:pt x="1071314" y="212225"/>
                </a:cubicBezTo>
                <a:lnTo>
                  <a:pt x="1132703" y="222677"/>
                </a:lnTo>
                <a:lnTo>
                  <a:pt x="1082888" y="144888"/>
                </a:lnTo>
                <a:cubicBezTo>
                  <a:pt x="1043302" y="94470"/>
                  <a:pt x="999315" y="60256"/>
                  <a:pt x="952394" y="46188"/>
                </a:cubicBezTo>
                <a:cubicBezTo>
                  <a:pt x="1029551" y="46188"/>
                  <a:pt x="1101229" y="101816"/>
                  <a:pt x="1160688" y="197082"/>
                </a:cubicBezTo>
                <a:lnTo>
                  <a:pt x="1177681" y="230334"/>
                </a:lnTo>
                <a:lnTo>
                  <a:pt x="1206197" y="235189"/>
                </a:lnTo>
                <a:cubicBezTo>
                  <a:pt x="1293535" y="255256"/>
                  <a:pt x="1375351" y="284580"/>
                  <a:pt x="1449544" y="321606"/>
                </a:cubicBezTo>
                <a:lnTo>
                  <a:pt x="1454197" y="324443"/>
                </a:lnTo>
                <a:lnTo>
                  <a:pt x="1433793" y="289293"/>
                </a:lnTo>
                <a:cubicBezTo>
                  <a:pt x="1316705" y="122032"/>
                  <a:pt x="1153997" y="13294"/>
                  <a:pt x="971513" y="0"/>
                </a:cubicBezTo>
                <a:cubicBezTo>
                  <a:pt x="1161168" y="0"/>
                  <a:pt x="1332868" y="104063"/>
                  <a:pt x="1457155" y="272310"/>
                </a:cubicBezTo>
                <a:lnTo>
                  <a:pt x="1509458" y="358124"/>
                </a:lnTo>
                <a:lnTo>
                  <a:pt x="1587140" y="405471"/>
                </a:lnTo>
                <a:cubicBezTo>
                  <a:pt x="1755388" y="529757"/>
                  <a:pt x="1859451" y="701458"/>
                  <a:pt x="1859451" y="891113"/>
                </a:cubicBezTo>
                <a:cubicBezTo>
                  <a:pt x="1846156" y="708629"/>
                  <a:pt x="1737418" y="545920"/>
                  <a:pt x="1570157" y="428833"/>
                </a:cubicBezTo>
                <a:lnTo>
                  <a:pt x="1542070" y="412528"/>
                </a:lnTo>
                <a:lnTo>
                  <a:pt x="1604342" y="567834"/>
                </a:lnTo>
                <a:lnTo>
                  <a:pt x="1631473" y="686149"/>
                </a:lnTo>
                <a:lnTo>
                  <a:pt x="1662370" y="701939"/>
                </a:lnTo>
                <a:cubicBezTo>
                  <a:pt x="1757637" y="761398"/>
                  <a:pt x="1813264" y="833076"/>
                  <a:pt x="1813264" y="910233"/>
                </a:cubicBezTo>
                <a:lnTo>
                  <a:pt x="1813263" y="910231"/>
                </a:lnTo>
                <a:lnTo>
                  <a:pt x="1813263" y="910233"/>
                </a:lnTo>
                <a:cubicBezTo>
                  <a:pt x="1794799" y="848649"/>
                  <a:pt x="1741631" y="792120"/>
                  <a:pt x="1662670" y="743960"/>
                </a:cubicBezTo>
                <a:lnTo>
                  <a:pt x="1642307" y="733397"/>
                </a:lnTo>
                <a:lnTo>
                  <a:pt x="1644361" y="742353"/>
                </a:lnTo>
                <a:cubicBezTo>
                  <a:pt x="1653510" y="802876"/>
                  <a:pt x="1658314" y="865541"/>
                  <a:pt x="1658314" y="929725"/>
                </a:cubicBezTo>
                <a:cubicBezTo>
                  <a:pt x="1658314" y="993909"/>
                  <a:pt x="1653509" y="1056574"/>
                  <a:pt x="1644361" y="1117097"/>
                </a:cubicBezTo>
                <a:lnTo>
                  <a:pt x="1640562" y="1133661"/>
                </a:lnTo>
                <a:lnTo>
                  <a:pt x="1662969" y="1122020"/>
                </a:lnTo>
                <a:cubicBezTo>
                  <a:pt x="1741890" y="1073800"/>
                  <a:pt x="1794964" y="1017208"/>
                  <a:pt x="1813263" y="955567"/>
                </a:cubicBezTo>
                <a:lnTo>
                  <a:pt x="1813263" y="955570"/>
                </a:lnTo>
                <a:lnTo>
                  <a:pt x="1813264" y="955567"/>
                </a:lnTo>
                <a:cubicBezTo>
                  <a:pt x="1813264" y="1032724"/>
                  <a:pt x="1757636" y="1104402"/>
                  <a:pt x="1662370" y="1163861"/>
                </a:cubicBezTo>
                <a:lnTo>
                  <a:pt x="1629823" y="1180494"/>
                </a:lnTo>
                <a:lnTo>
                  <a:pt x="1604342" y="1291616"/>
                </a:lnTo>
                <a:cubicBezTo>
                  <a:pt x="1586965" y="1347231"/>
                  <a:pt x="1565704" y="1400081"/>
                  <a:pt x="1541019" y="1449543"/>
                </a:cubicBezTo>
                <a:lnTo>
                  <a:pt x="1536920" y="1456268"/>
                </a:lnTo>
                <a:lnTo>
                  <a:pt x="1570160" y="1436972"/>
                </a:lnTo>
                <a:cubicBezTo>
                  <a:pt x="1737421" y="1319883"/>
                  <a:pt x="1846158" y="1157173"/>
                  <a:pt x="1859450" y="974688"/>
                </a:cubicBezTo>
                <a:cubicBezTo>
                  <a:pt x="1859450" y="1164343"/>
                  <a:pt x="1755387" y="1336043"/>
                  <a:pt x="1587140" y="1460329"/>
                </a:cubicBezTo>
                <a:lnTo>
                  <a:pt x="1503300" y="1511430"/>
                </a:lnTo>
                <a:lnTo>
                  <a:pt x="1457155" y="1587140"/>
                </a:lnTo>
                <a:cubicBezTo>
                  <a:pt x="1332868" y="1755387"/>
                  <a:pt x="1161168" y="1859450"/>
                  <a:pt x="971513" y="185945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A055D866-FFAC-CB82-C3EF-8C43B78465BB}"/>
              </a:ext>
            </a:extLst>
          </p:cNvPr>
          <p:cNvSpPr/>
          <p:nvPr/>
        </p:nvSpPr>
        <p:spPr>
          <a:xfrm>
            <a:off x="893521" y="3983813"/>
            <a:ext cx="2241661" cy="224166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FC4572AA-3163-DCED-AE84-AB6C9FC273B8}"/>
              </a:ext>
            </a:extLst>
          </p:cNvPr>
          <p:cNvSpPr/>
          <p:nvPr/>
        </p:nvSpPr>
        <p:spPr>
          <a:xfrm>
            <a:off x="3863974" y="3983813"/>
            <a:ext cx="2241661" cy="224166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42F9482A-642A-5548-99DE-E1557C5641A4}"/>
              </a:ext>
            </a:extLst>
          </p:cNvPr>
          <p:cNvSpPr/>
          <p:nvPr/>
        </p:nvSpPr>
        <p:spPr>
          <a:xfrm>
            <a:off x="6805582" y="1075669"/>
            <a:ext cx="2241661" cy="224166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6D7C0CA5-ED79-6E6F-74A1-F39920B9A10D}"/>
              </a:ext>
            </a:extLst>
          </p:cNvPr>
          <p:cNvSpPr/>
          <p:nvPr/>
        </p:nvSpPr>
        <p:spPr>
          <a:xfrm rot="16200000">
            <a:off x="6650954" y="904464"/>
            <a:ext cx="2550915" cy="2550917"/>
          </a:xfrm>
          <a:custGeom>
            <a:avLst/>
            <a:gdLst>
              <a:gd name="connsiteX0" fmla="*/ 384028 w 1859450"/>
              <a:gd name="connsiteY0" fmla="*/ 1114866 h 1859451"/>
              <a:gd name="connsiteX1" fmla="*/ 382721 w 1859450"/>
              <a:gd name="connsiteY1" fmla="*/ 1107789 h 1859451"/>
              <a:gd name="connsiteX2" fmla="*/ 372040 w 1859450"/>
              <a:gd name="connsiteY2" fmla="*/ 929726 h 1859451"/>
              <a:gd name="connsiteX3" fmla="*/ 382721 w 1859450"/>
              <a:gd name="connsiteY3" fmla="*/ 751662 h 1859451"/>
              <a:gd name="connsiteX4" fmla="*/ 383413 w 1859450"/>
              <a:gd name="connsiteY4" fmla="*/ 747916 h 1859451"/>
              <a:gd name="connsiteX5" fmla="*/ 301070 w 1859450"/>
              <a:gd name="connsiteY5" fmla="*/ 773474 h 1859451"/>
              <a:gd name="connsiteX6" fmla="*/ 217112 w 1859450"/>
              <a:gd name="connsiteY6" fmla="*/ 809365 h 1859451"/>
              <a:gd name="connsiteX7" fmla="*/ 215780 w 1859450"/>
              <a:gd name="connsiteY7" fmla="*/ 810143 h 1859451"/>
              <a:gd name="connsiteX8" fmla="*/ 206836 w 1859450"/>
              <a:gd name="connsiteY8" fmla="*/ 929725 h 1859451"/>
              <a:gd name="connsiteX9" fmla="*/ 215995 w 1859450"/>
              <a:gd name="connsiteY9" fmla="*/ 1052179 h 1859451"/>
              <a:gd name="connsiteX10" fmla="*/ 279798 w 1859450"/>
              <a:gd name="connsiteY10" fmla="*/ 1080928 h 1859451"/>
              <a:gd name="connsiteX11" fmla="*/ 355722 w 1859450"/>
              <a:gd name="connsiteY11" fmla="*/ 1107274 h 1859451"/>
              <a:gd name="connsiteX12" fmla="*/ 441853 w 1859450"/>
              <a:gd name="connsiteY12" fmla="*/ 1361890 h 1859451"/>
              <a:gd name="connsiteX13" fmla="*/ 413352 w 1859450"/>
              <a:gd name="connsiteY13" fmla="*/ 1273638 h 1859451"/>
              <a:gd name="connsiteX14" fmla="*/ 392842 w 1859450"/>
              <a:gd name="connsiteY14" fmla="*/ 1162592 h 1859451"/>
              <a:gd name="connsiteX15" fmla="*/ 308925 w 1859450"/>
              <a:gd name="connsiteY15" fmla="*/ 1135783 h 1859451"/>
              <a:gd name="connsiteX16" fmla="*/ 234286 w 1859450"/>
              <a:gd name="connsiteY16" fmla="*/ 1103952 h 1859451"/>
              <a:gd name="connsiteX17" fmla="*/ 219210 w 1859450"/>
              <a:gd name="connsiteY17" fmla="*/ 1095163 h 1859451"/>
              <a:gd name="connsiteX18" fmla="*/ 220449 w 1859450"/>
              <a:gd name="connsiteY18" fmla="*/ 1111727 h 1859451"/>
              <a:gd name="connsiteX19" fmla="*/ 254952 w 1859450"/>
              <a:gd name="connsiteY19" fmla="*/ 1261835 h 1859451"/>
              <a:gd name="connsiteX20" fmla="*/ 298131 w 1859450"/>
              <a:gd name="connsiteY20" fmla="*/ 1291784 h 1859451"/>
              <a:gd name="connsiteX21" fmla="*/ 438639 w 1859450"/>
              <a:gd name="connsiteY21" fmla="*/ 1360884 h 1859451"/>
              <a:gd name="connsiteX22" fmla="*/ 441913 w 1859450"/>
              <a:gd name="connsiteY22" fmla="*/ 497378 h 1859451"/>
              <a:gd name="connsiteX23" fmla="*/ 438549 w 1859450"/>
              <a:gd name="connsiteY23" fmla="*/ 498431 h 1859451"/>
              <a:gd name="connsiteX24" fmla="*/ 298031 w 1859450"/>
              <a:gd name="connsiteY24" fmla="*/ 567560 h 1859451"/>
              <a:gd name="connsiteX25" fmla="*/ 254997 w 1859450"/>
              <a:gd name="connsiteY25" fmla="*/ 597418 h 1859451"/>
              <a:gd name="connsiteX26" fmla="*/ 220449 w 1859450"/>
              <a:gd name="connsiteY26" fmla="*/ 747724 h 1859451"/>
              <a:gd name="connsiteX27" fmla="*/ 219209 w 1859450"/>
              <a:gd name="connsiteY27" fmla="*/ 764291 h 1859451"/>
              <a:gd name="connsiteX28" fmla="*/ 234286 w 1859450"/>
              <a:gd name="connsiteY28" fmla="*/ 755502 h 1859451"/>
              <a:gd name="connsiteX29" fmla="*/ 308925 w 1859450"/>
              <a:gd name="connsiteY29" fmla="*/ 723671 h 1859451"/>
              <a:gd name="connsiteX30" fmla="*/ 392842 w 1859450"/>
              <a:gd name="connsiteY30" fmla="*/ 696863 h 1859451"/>
              <a:gd name="connsiteX31" fmla="*/ 413352 w 1859450"/>
              <a:gd name="connsiteY31" fmla="*/ 585813 h 1859451"/>
              <a:gd name="connsiteX32" fmla="*/ 550707 w 1859450"/>
              <a:gd name="connsiteY32" fmla="*/ 1588723 h 1859451"/>
              <a:gd name="connsiteX33" fmla="*/ 526014 w 1859450"/>
              <a:gd name="connsiteY33" fmla="*/ 1554481 h 1859451"/>
              <a:gd name="connsiteX34" fmla="*/ 461821 w 1859450"/>
              <a:gd name="connsiteY34" fmla="*/ 1423720 h 1859451"/>
              <a:gd name="connsiteX35" fmla="*/ 455012 w 1859450"/>
              <a:gd name="connsiteY35" fmla="*/ 1402634 h 1859451"/>
              <a:gd name="connsiteX36" fmla="*/ 418256 w 1859450"/>
              <a:gd name="connsiteY36" fmla="*/ 1390421 h 1859451"/>
              <a:gd name="connsiteX37" fmla="*/ 275715 w 1859450"/>
              <a:gd name="connsiteY37" fmla="*/ 1315178 h 1859451"/>
              <a:gd name="connsiteX38" fmla="*/ 271657 w 1859450"/>
              <a:gd name="connsiteY38" fmla="*/ 1312105 h 1859451"/>
              <a:gd name="connsiteX39" fmla="*/ 321651 w 1859450"/>
              <a:gd name="connsiteY39" fmla="*/ 1436887 h 1859451"/>
              <a:gd name="connsiteX40" fmla="*/ 361499 w 1859450"/>
              <a:gd name="connsiteY40" fmla="*/ 1502674 h 1859451"/>
              <a:gd name="connsiteX41" fmla="*/ 459673 w 1859450"/>
              <a:gd name="connsiteY41" fmla="*/ 1555331 h 1859451"/>
              <a:gd name="connsiteX42" fmla="*/ 553819 w 1859450"/>
              <a:gd name="connsiteY42" fmla="*/ 266413 h 1859451"/>
              <a:gd name="connsiteX43" fmla="*/ 458449 w 1859450"/>
              <a:gd name="connsiteY43" fmla="*/ 301521 h 1859451"/>
              <a:gd name="connsiteX44" fmla="*/ 364238 w 1859450"/>
              <a:gd name="connsiteY44" fmla="*/ 352255 h 1859451"/>
              <a:gd name="connsiteX45" fmla="*/ 321651 w 1859450"/>
              <a:gd name="connsiteY45" fmla="*/ 422565 h 1859451"/>
              <a:gd name="connsiteX46" fmla="*/ 271657 w 1859450"/>
              <a:gd name="connsiteY46" fmla="*/ 547344 h 1859451"/>
              <a:gd name="connsiteX47" fmla="*/ 275715 w 1859450"/>
              <a:gd name="connsiteY47" fmla="*/ 544272 h 1859451"/>
              <a:gd name="connsiteX48" fmla="*/ 418256 w 1859450"/>
              <a:gd name="connsiteY48" fmla="*/ 469030 h 1859451"/>
              <a:gd name="connsiteX49" fmla="*/ 455012 w 1859450"/>
              <a:gd name="connsiteY49" fmla="*/ 456817 h 1859451"/>
              <a:gd name="connsiteX50" fmla="*/ 461821 w 1859450"/>
              <a:gd name="connsiteY50" fmla="*/ 435732 h 1859451"/>
              <a:gd name="connsiteX51" fmla="*/ 526014 w 1859450"/>
              <a:gd name="connsiteY51" fmla="*/ 304971 h 1859451"/>
              <a:gd name="connsiteX52" fmla="*/ 643347 w 1859450"/>
              <a:gd name="connsiteY52" fmla="*/ 1164946 h 1859451"/>
              <a:gd name="connsiteX53" fmla="*/ 635109 w 1859450"/>
              <a:gd name="connsiteY53" fmla="*/ 1062649 h 1859451"/>
              <a:gd name="connsiteX54" fmla="*/ 631599 w 1859450"/>
              <a:gd name="connsiteY54" fmla="*/ 929727 h 1859451"/>
              <a:gd name="connsiteX55" fmla="*/ 635109 w 1859450"/>
              <a:gd name="connsiteY55" fmla="*/ 796806 h 1859451"/>
              <a:gd name="connsiteX56" fmla="*/ 643080 w 1859450"/>
              <a:gd name="connsiteY56" fmla="*/ 697820 h 1859451"/>
              <a:gd name="connsiteX57" fmla="*/ 637186 w 1859450"/>
              <a:gd name="connsiteY57" fmla="*/ 698352 h 1859451"/>
              <a:gd name="connsiteX58" fmla="*/ 513193 w 1859450"/>
              <a:gd name="connsiteY58" fmla="*/ 717391 h 1859451"/>
              <a:gd name="connsiteX59" fmla="*/ 423870 w 1859450"/>
              <a:gd name="connsiteY59" fmla="*/ 737384 h 1859451"/>
              <a:gd name="connsiteX60" fmla="*/ 419892 w 1859450"/>
              <a:gd name="connsiteY60" fmla="*/ 760121 h 1859451"/>
              <a:gd name="connsiteX61" fmla="*/ 410222 w 1859450"/>
              <a:gd name="connsiteY61" fmla="*/ 929726 h 1859451"/>
              <a:gd name="connsiteX62" fmla="*/ 419892 w 1859450"/>
              <a:gd name="connsiteY62" fmla="*/ 1099330 h 1859451"/>
              <a:gd name="connsiteX63" fmla="*/ 424510 w 1859450"/>
              <a:gd name="connsiteY63" fmla="*/ 1125724 h 1859451"/>
              <a:gd name="connsiteX64" fmla="*/ 440956 w 1859450"/>
              <a:gd name="connsiteY64" fmla="*/ 1130135 h 1859451"/>
              <a:gd name="connsiteX65" fmla="*/ 634987 w 1859450"/>
              <a:gd name="connsiteY65" fmla="*/ 1164183 h 1859451"/>
              <a:gd name="connsiteX66" fmla="*/ 686539 w 1859450"/>
              <a:gd name="connsiteY66" fmla="*/ 1426683 h 1859451"/>
              <a:gd name="connsiteX67" fmla="*/ 683447 w 1859450"/>
              <a:gd name="connsiteY67" fmla="*/ 1415223 h 1859451"/>
              <a:gd name="connsiteX68" fmla="*/ 661572 w 1859450"/>
              <a:gd name="connsiteY68" fmla="*/ 1307005 h 1859451"/>
              <a:gd name="connsiteX69" fmla="*/ 648247 w 1859450"/>
              <a:gd name="connsiteY69" fmla="*/ 1210447 h 1859451"/>
              <a:gd name="connsiteX70" fmla="*/ 603276 w 1859450"/>
              <a:gd name="connsiteY70" fmla="*/ 1205769 h 1859451"/>
              <a:gd name="connsiteX71" fmla="*/ 494843 w 1859450"/>
              <a:gd name="connsiteY71" fmla="*/ 1187168 h 1859451"/>
              <a:gd name="connsiteX72" fmla="*/ 432670 w 1859450"/>
              <a:gd name="connsiteY72" fmla="*/ 1172357 h 1859451"/>
              <a:gd name="connsiteX73" fmla="*/ 447727 w 1859450"/>
              <a:gd name="connsiteY73" fmla="*/ 1258405 h 1859451"/>
              <a:gd name="connsiteX74" fmla="*/ 483160 w 1859450"/>
              <a:gd name="connsiteY74" fmla="*/ 1374820 h 1859451"/>
              <a:gd name="connsiteX75" fmla="*/ 601045 w 1859450"/>
              <a:gd name="connsiteY75" fmla="*/ 1411723 h 1859451"/>
              <a:gd name="connsiteX76" fmla="*/ 686589 w 1859450"/>
              <a:gd name="connsiteY76" fmla="*/ 432586 h 1859451"/>
              <a:gd name="connsiteX77" fmla="*/ 600977 w 1859450"/>
              <a:gd name="connsiteY77" fmla="*/ 447571 h 1859451"/>
              <a:gd name="connsiteX78" fmla="*/ 483216 w 1859450"/>
              <a:gd name="connsiteY78" fmla="*/ 484445 h 1859451"/>
              <a:gd name="connsiteX79" fmla="*/ 447727 w 1859450"/>
              <a:gd name="connsiteY79" fmla="*/ 601046 h 1859451"/>
              <a:gd name="connsiteX80" fmla="*/ 432669 w 1859450"/>
              <a:gd name="connsiteY80" fmla="*/ 687098 h 1859451"/>
              <a:gd name="connsiteX81" fmla="*/ 494843 w 1859450"/>
              <a:gd name="connsiteY81" fmla="*/ 672286 h 1859451"/>
              <a:gd name="connsiteX82" fmla="*/ 603276 w 1859450"/>
              <a:gd name="connsiteY82" fmla="*/ 653686 h 1859451"/>
              <a:gd name="connsiteX83" fmla="*/ 648247 w 1859450"/>
              <a:gd name="connsiteY83" fmla="*/ 649008 h 1859451"/>
              <a:gd name="connsiteX84" fmla="*/ 661572 w 1859450"/>
              <a:gd name="connsiteY84" fmla="*/ 552450 h 1859451"/>
              <a:gd name="connsiteX85" fmla="*/ 683447 w 1859450"/>
              <a:gd name="connsiteY85" fmla="*/ 444231 h 1859451"/>
              <a:gd name="connsiteX86" fmla="*/ 764832 w 1859450"/>
              <a:gd name="connsiteY86" fmla="*/ 1640283 h 1859451"/>
              <a:gd name="connsiteX87" fmla="*/ 755500 w 1859450"/>
              <a:gd name="connsiteY87" fmla="*/ 1625166 h 1859451"/>
              <a:gd name="connsiteX88" fmla="*/ 704604 w 1859450"/>
              <a:gd name="connsiteY88" fmla="*/ 1493631 h 1859451"/>
              <a:gd name="connsiteX89" fmla="*/ 697336 w 1859450"/>
              <a:gd name="connsiteY89" fmla="*/ 1466695 h 1859451"/>
              <a:gd name="connsiteX90" fmla="*/ 585812 w 1859450"/>
              <a:gd name="connsiteY90" fmla="*/ 1446097 h 1859451"/>
              <a:gd name="connsiteX91" fmla="*/ 498000 w 1859450"/>
              <a:gd name="connsiteY91" fmla="*/ 1416918 h 1859451"/>
              <a:gd name="connsiteX92" fmla="*/ 550860 w 1859450"/>
              <a:gd name="connsiteY92" fmla="*/ 1532220 h 1859451"/>
              <a:gd name="connsiteX93" fmla="*/ 600084 w 1859450"/>
              <a:gd name="connsiteY93" fmla="*/ 1606531 h 1859451"/>
              <a:gd name="connsiteX94" fmla="*/ 747723 w 1859450"/>
              <a:gd name="connsiteY94" fmla="*/ 1639003 h 1859451"/>
              <a:gd name="connsiteX95" fmla="*/ 766859 w 1859450"/>
              <a:gd name="connsiteY95" fmla="*/ 215888 h 1859451"/>
              <a:gd name="connsiteX96" fmla="*/ 747178 w 1859450"/>
              <a:gd name="connsiteY96" fmla="*/ 217364 h 1859451"/>
              <a:gd name="connsiteX97" fmla="*/ 602486 w 1859450"/>
              <a:gd name="connsiteY97" fmla="*/ 249295 h 1859451"/>
              <a:gd name="connsiteX98" fmla="*/ 550860 w 1859450"/>
              <a:gd name="connsiteY98" fmla="*/ 327232 h 1859451"/>
              <a:gd name="connsiteX99" fmla="*/ 498000 w 1859450"/>
              <a:gd name="connsiteY99" fmla="*/ 442532 h 1859451"/>
              <a:gd name="connsiteX100" fmla="*/ 585812 w 1859450"/>
              <a:gd name="connsiteY100" fmla="*/ 413353 h 1859451"/>
              <a:gd name="connsiteX101" fmla="*/ 697337 w 1859450"/>
              <a:gd name="connsiteY101" fmla="*/ 392755 h 1859451"/>
              <a:gd name="connsiteX102" fmla="*/ 704604 w 1859450"/>
              <a:gd name="connsiteY102" fmla="*/ 365824 h 1859451"/>
              <a:gd name="connsiteX103" fmla="*/ 755500 w 1859450"/>
              <a:gd name="connsiteY103" fmla="*/ 234288 h 1859451"/>
              <a:gd name="connsiteX104" fmla="*/ 1112085 w 1859450"/>
              <a:gd name="connsiteY104" fmla="*/ 383515 h 1859451"/>
              <a:gd name="connsiteX105" fmla="*/ 1079185 w 1859450"/>
              <a:gd name="connsiteY105" fmla="*/ 282980 h 1859451"/>
              <a:gd name="connsiteX106" fmla="*/ 1045556 w 1859450"/>
              <a:gd name="connsiteY106" fmla="*/ 210191 h 1859451"/>
              <a:gd name="connsiteX107" fmla="*/ 929725 w 1859450"/>
              <a:gd name="connsiteY107" fmla="*/ 203668 h 1859451"/>
              <a:gd name="connsiteX108" fmla="*/ 810196 w 1859450"/>
              <a:gd name="connsiteY108" fmla="*/ 212636 h 1859451"/>
              <a:gd name="connsiteX109" fmla="*/ 778524 w 1859450"/>
              <a:gd name="connsiteY109" fmla="*/ 279801 h 1859451"/>
              <a:gd name="connsiteX110" fmla="*/ 745357 w 1859450"/>
              <a:gd name="connsiteY110" fmla="*/ 383886 h 1859451"/>
              <a:gd name="connsiteX111" fmla="*/ 751662 w 1859450"/>
              <a:gd name="connsiteY111" fmla="*/ 382722 h 1859451"/>
              <a:gd name="connsiteX112" fmla="*/ 929725 w 1859450"/>
              <a:gd name="connsiteY112" fmla="*/ 372041 h 1859451"/>
              <a:gd name="connsiteX113" fmla="*/ 1107789 w 1859450"/>
              <a:gd name="connsiteY113" fmla="*/ 382722 h 1859451"/>
              <a:gd name="connsiteX114" fmla="*/ 1112086 w 1859450"/>
              <a:gd name="connsiteY114" fmla="*/ 1475935 h 1859451"/>
              <a:gd name="connsiteX115" fmla="*/ 1107788 w 1859450"/>
              <a:gd name="connsiteY115" fmla="*/ 1476729 h 1859451"/>
              <a:gd name="connsiteX116" fmla="*/ 929725 w 1859450"/>
              <a:gd name="connsiteY116" fmla="*/ 1487409 h 1859451"/>
              <a:gd name="connsiteX117" fmla="*/ 751661 w 1859450"/>
              <a:gd name="connsiteY117" fmla="*/ 1476729 h 1859451"/>
              <a:gd name="connsiteX118" fmla="*/ 745355 w 1859450"/>
              <a:gd name="connsiteY118" fmla="*/ 1475564 h 1859451"/>
              <a:gd name="connsiteX119" fmla="*/ 778524 w 1859450"/>
              <a:gd name="connsiteY119" fmla="*/ 1579654 h 1859451"/>
              <a:gd name="connsiteX120" fmla="*/ 808660 w 1859450"/>
              <a:gd name="connsiteY120" fmla="*/ 1643561 h 1859451"/>
              <a:gd name="connsiteX121" fmla="*/ 929725 w 1859450"/>
              <a:gd name="connsiteY121" fmla="*/ 1652615 h 1859451"/>
              <a:gd name="connsiteX122" fmla="*/ 1047051 w 1859450"/>
              <a:gd name="connsiteY122" fmla="*/ 1646029 h 1859451"/>
              <a:gd name="connsiteX123" fmla="*/ 1079185 w 1859450"/>
              <a:gd name="connsiteY123" fmla="*/ 1576475 h 1859451"/>
              <a:gd name="connsiteX124" fmla="*/ 1161632 w 1859450"/>
              <a:gd name="connsiteY124" fmla="*/ 643082 h 1859451"/>
              <a:gd name="connsiteX125" fmla="*/ 1161101 w 1859450"/>
              <a:gd name="connsiteY125" fmla="*/ 637188 h 1859451"/>
              <a:gd name="connsiteX126" fmla="*/ 1140565 w 1859450"/>
              <a:gd name="connsiteY126" fmla="*/ 505307 h 1859451"/>
              <a:gd name="connsiteX127" fmla="*/ 1121648 w 1859450"/>
              <a:gd name="connsiteY127" fmla="*/ 423623 h 1859451"/>
              <a:gd name="connsiteX128" fmla="*/ 1099367 w 1859450"/>
              <a:gd name="connsiteY128" fmla="*/ 419723 h 1859451"/>
              <a:gd name="connsiteX129" fmla="*/ 929725 w 1859450"/>
              <a:gd name="connsiteY129" fmla="*/ 410049 h 1859451"/>
              <a:gd name="connsiteX130" fmla="*/ 760083 w 1859450"/>
              <a:gd name="connsiteY130" fmla="*/ 419723 h 1859451"/>
              <a:gd name="connsiteX131" fmla="*/ 733937 w 1859450"/>
              <a:gd name="connsiteY131" fmla="*/ 424299 h 1859451"/>
              <a:gd name="connsiteX132" fmla="*/ 704783 w 1859450"/>
              <a:gd name="connsiteY132" fmla="*/ 567200 h 1859451"/>
              <a:gd name="connsiteX133" fmla="*/ 695931 w 1859450"/>
              <a:gd name="connsiteY133" fmla="*/ 644048 h 1859451"/>
              <a:gd name="connsiteX134" fmla="*/ 760704 w 1859450"/>
              <a:gd name="connsiteY134" fmla="*/ 637311 h 1859451"/>
              <a:gd name="connsiteX135" fmla="*/ 929725 w 1859450"/>
              <a:gd name="connsiteY135" fmla="*/ 631601 h 1859451"/>
              <a:gd name="connsiteX136" fmla="*/ 1062647 w 1859450"/>
              <a:gd name="connsiteY136" fmla="*/ 635111 h 1859451"/>
              <a:gd name="connsiteX137" fmla="*/ 1161632 w 1859450"/>
              <a:gd name="connsiteY137" fmla="*/ 1216372 h 1859451"/>
              <a:gd name="connsiteX138" fmla="*/ 1062647 w 1859450"/>
              <a:gd name="connsiteY138" fmla="*/ 1224343 h 1859451"/>
              <a:gd name="connsiteX139" fmla="*/ 929725 w 1859450"/>
              <a:gd name="connsiteY139" fmla="*/ 1227853 h 1859451"/>
              <a:gd name="connsiteX140" fmla="*/ 760704 w 1859450"/>
              <a:gd name="connsiteY140" fmla="*/ 1222144 h 1859451"/>
              <a:gd name="connsiteX141" fmla="*/ 695931 w 1859450"/>
              <a:gd name="connsiteY141" fmla="*/ 1215406 h 1859451"/>
              <a:gd name="connsiteX142" fmla="*/ 704783 w 1859450"/>
              <a:gd name="connsiteY142" fmla="*/ 1292255 h 1859451"/>
              <a:gd name="connsiteX143" fmla="*/ 733899 w 1859450"/>
              <a:gd name="connsiteY143" fmla="*/ 1434970 h 1859451"/>
              <a:gd name="connsiteX144" fmla="*/ 760121 w 1859450"/>
              <a:gd name="connsiteY144" fmla="*/ 1439558 h 1859451"/>
              <a:gd name="connsiteX145" fmla="*/ 929725 w 1859450"/>
              <a:gd name="connsiteY145" fmla="*/ 1449227 h 1859451"/>
              <a:gd name="connsiteX146" fmla="*/ 1099329 w 1859450"/>
              <a:gd name="connsiteY146" fmla="*/ 1439558 h 1859451"/>
              <a:gd name="connsiteX147" fmla="*/ 1121692 w 1859450"/>
              <a:gd name="connsiteY147" fmla="*/ 1435645 h 1859451"/>
              <a:gd name="connsiteX148" fmla="*/ 1140565 w 1859450"/>
              <a:gd name="connsiteY148" fmla="*/ 1354148 h 1859451"/>
              <a:gd name="connsiteX149" fmla="*/ 1161101 w 1859450"/>
              <a:gd name="connsiteY149" fmla="*/ 1222266 h 1859451"/>
              <a:gd name="connsiteX150" fmla="*/ 1178368 w 1859450"/>
              <a:gd name="connsiteY150" fmla="*/ 929727 h 1859451"/>
              <a:gd name="connsiteX151" fmla="*/ 1173935 w 1859450"/>
              <a:gd name="connsiteY151" fmla="*/ 779506 h 1859451"/>
              <a:gd name="connsiteX152" fmla="*/ 1166191 w 1859450"/>
              <a:gd name="connsiteY152" fmla="*/ 693640 h 1859451"/>
              <a:gd name="connsiteX153" fmla="*/ 1116366 w 1859450"/>
              <a:gd name="connsiteY153" fmla="*/ 687966 h 1859451"/>
              <a:gd name="connsiteX154" fmla="*/ 929725 w 1859450"/>
              <a:gd name="connsiteY154" fmla="*/ 681084 h 1859451"/>
              <a:gd name="connsiteX155" fmla="*/ 779504 w 1859450"/>
              <a:gd name="connsiteY155" fmla="*/ 685518 h 1859451"/>
              <a:gd name="connsiteX156" fmla="*/ 690228 w 1859450"/>
              <a:gd name="connsiteY156" fmla="*/ 693568 h 1859451"/>
              <a:gd name="connsiteX157" fmla="*/ 684695 w 1859450"/>
              <a:gd name="connsiteY157" fmla="*/ 741601 h 1859451"/>
              <a:gd name="connsiteX158" fmla="*/ 677684 w 1859450"/>
              <a:gd name="connsiteY158" fmla="*/ 929727 h 1859451"/>
              <a:gd name="connsiteX159" fmla="*/ 684695 w 1859450"/>
              <a:gd name="connsiteY159" fmla="*/ 1117854 h 1859451"/>
              <a:gd name="connsiteX160" fmla="*/ 690616 w 1859450"/>
              <a:gd name="connsiteY160" fmla="*/ 1169256 h 1859451"/>
              <a:gd name="connsiteX161" fmla="*/ 778288 w 1859450"/>
              <a:gd name="connsiteY161" fmla="*/ 1177251 h 1859451"/>
              <a:gd name="connsiteX162" fmla="*/ 929725 w 1859450"/>
              <a:gd name="connsiteY162" fmla="*/ 1181768 h 1859451"/>
              <a:gd name="connsiteX163" fmla="*/ 1117851 w 1859450"/>
              <a:gd name="connsiteY163" fmla="*/ 1174757 h 1859451"/>
              <a:gd name="connsiteX164" fmla="*/ 1165884 w 1859450"/>
              <a:gd name="connsiteY164" fmla="*/ 1169225 h 1859451"/>
              <a:gd name="connsiteX165" fmla="*/ 1173935 w 1859450"/>
              <a:gd name="connsiteY165" fmla="*/ 1079949 h 1859451"/>
              <a:gd name="connsiteX166" fmla="*/ 1178368 w 1859450"/>
              <a:gd name="connsiteY166" fmla="*/ 929727 h 1859451"/>
              <a:gd name="connsiteX167" fmla="*/ 1361216 w 1859450"/>
              <a:gd name="connsiteY167" fmla="*/ 441637 h 1859451"/>
              <a:gd name="connsiteX168" fmla="*/ 1308704 w 1859450"/>
              <a:gd name="connsiteY168" fmla="*/ 327132 h 1859451"/>
              <a:gd name="connsiteX169" fmla="*/ 1258448 w 1859450"/>
              <a:gd name="connsiteY169" fmla="*/ 251294 h 1859451"/>
              <a:gd name="connsiteX170" fmla="*/ 1199308 w 1859450"/>
              <a:gd name="connsiteY170" fmla="*/ 233998 h 1859451"/>
              <a:gd name="connsiteX171" fmla="*/ 1092470 w 1859450"/>
              <a:gd name="connsiteY171" fmla="*/ 215692 h 1859451"/>
              <a:gd name="connsiteX172" fmla="*/ 1103950 w 1859450"/>
              <a:gd name="connsiteY172" fmla="*/ 234288 h 1859451"/>
              <a:gd name="connsiteX173" fmla="*/ 1145541 w 1859450"/>
              <a:gd name="connsiteY173" fmla="*/ 336697 h 1859451"/>
              <a:gd name="connsiteX174" fmla="*/ 1160981 w 1859450"/>
              <a:gd name="connsiteY174" fmla="*/ 392546 h 1859451"/>
              <a:gd name="connsiteX175" fmla="*/ 1273638 w 1859450"/>
              <a:gd name="connsiteY175" fmla="*/ 413353 h 1859451"/>
              <a:gd name="connsiteX176" fmla="*/ 1361216 w 1859450"/>
              <a:gd name="connsiteY176" fmla="*/ 1417813 h 1859451"/>
              <a:gd name="connsiteX177" fmla="*/ 1273637 w 1859450"/>
              <a:gd name="connsiteY177" fmla="*/ 1446097 h 1859451"/>
              <a:gd name="connsiteX178" fmla="*/ 1160982 w 1859450"/>
              <a:gd name="connsiteY178" fmla="*/ 1466904 h 1859451"/>
              <a:gd name="connsiteX179" fmla="*/ 1145541 w 1859450"/>
              <a:gd name="connsiteY179" fmla="*/ 1522757 h 1859451"/>
              <a:gd name="connsiteX180" fmla="*/ 1103950 w 1859450"/>
              <a:gd name="connsiteY180" fmla="*/ 1625166 h 1859451"/>
              <a:gd name="connsiteX181" fmla="*/ 1094665 w 1859450"/>
              <a:gd name="connsiteY181" fmla="*/ 1640207 h 1859451"/>
              <a:gd name="connsiteX182" fmla="*/ 1198530 w 1859450"/>
              <a:gd name="connsiteY182" fmla="*/ 1622469 h 1859451"/>
              <a:gd name="connsiteX183" fmla="*/ 1261037 w 1859450"/>
              <a:gd name="connsiteY183" fmla="*/ 1604251 h 1859451"/>
              <a:gd name="connsiteX184" fmla="*/ 1308703 w 1859450"/>
              <a:gd name="connsiteY184" fmla="*/ 1532319 h 1859451"/>
              <a:gd name="connsiteX185" fmla="*/ 1426864 w 1859450"/>
              <a:gd name="connsiteY185" fmla="*/ 1172864 h 1859451"/>
              <a:gd name="connsiteX186" fmla="*/ 1415221 w 1859450"/>
              <a:gd name="connsiteY186" fmla="*/ 1176006 h 1859451"/>
              <a:gd name="connsiteX187" fmla="*/ 1307003 w 1859450"/>
              <a:gd name="connsiteY187" fmla="*/ 1197881 h 1859451"/>
              <a:gd name="connsiteX188" fmla="*/ 1210444 w 1859450"/>
              <a:gd name="connsiteY188" fmla="*/ 1211206 h 1859451"/>
              <a:gd name="connsiteX189" fmla="*/ 1205767 w 1859450"/>
              <a:gd name="connsiteY189" fmla="*/ 1256176 h 1859451"/>
              <a:gd name="connsiteX190" fmla="*/ 1179856 w 1859450"/>
              <a:gd name="connsiteY190" fmla="*/ 1398636 h 1859451"/>
              <a:gd name="connsiteX191" fmla="*/ 1172061 w 1859450"/>
              <a:gd name="connsiteY191" fmla="*/ 1426832 h 1859451"/>
              <a:gd name="connsiteX192" fmla="*/ 1258405 w 1859450"/>
              <a:gd name="connsiteY192" fmla="*/ 1411723 h 1859451"/>
              <a:gd name="connsiteX193" fmla="*/ 1376132 w 1859450"/>
              <a:gd name="connsiteY193" fmla="*/ 1375891 h 1859451"/>
              <a:gd name="connsiteX194" fmla="*/ 1411880 w 1859450"/>
              <a:gd name="connsiteY194" fmla="*/ 1258473 h 1859451"/>
              <a:gd name="connsiteX195" fmla="*/ 1426865 w 1859450"/>
              <a:gd name="connsiteY195" fmla="*/ 686591 h 1859451"/>
              <a:gd name="connsiteX196" fmla="*/ 1411880 w 1859450"/>
              <a:gd name="connsiteY196" fmla="*/ 600978 h 1859451"/>
              <a:gd name="connsiteX197" fmla="*/ 1376076 w 1859450"/>
              <a:gd name="connsiteY197" fmla="*/ 483375 h 1859451"/>
              <a:gd name="connsiteX198" fmla="*/ 1258473 w 1859450"/>
              <a:gd name="connsiteY198" fmla="*/ 447571 h 1859451"/>
              <a:gd name="connsiteX199" fmla="*/ 1172010 w 1859450"/>
              <a:gd name="connsiteY199" fmla="*/ 432437 h 1859451"/>
              <a:gd name="connsiteX200" fmla="*/ 1179856 w 1859450"/>
              <a:gd name="connsiteY200" fmla="*/ 460818 h 1859451"/>
              <a:gd name="connsiteX201" fmla="*/ 1205767 w 1859450"/>
              <a:gd name="connsiteY201" fmla="*/ 603279 h 1859451"/>
              <a:gd name="connsiteX202" fmla="*/ 1210444 w 1859450"/>
              <a:gd name="connsiteY202" fmla="*/ 648249 h 1859451"/>
              <a:gd name="connsiteX203" fmla="*/ 1307003 w 1859450"/>
              <a:gd name="connsiteY203" fmla="*/ 661574 h 1859451"/>
              <a:gd name="connsiteX204" fmla="*/ 1415221 w 1859450"/>
              <a:gd name="connsiteY204" fmla="*/ 683449 h 1859451"/>
              <a:gd name="connsiteX205" fmla="*/ 1449401 w 1859450"/>
              <a:gd name="connsiteY205" fmla="*/ 929726 h 1859451"/>
              <a:gd name="connsiteX206" fmla="*/ 1439728 w 1859450"/>
              <a:gd name="connsiteY206" fmla="*/ 760084 h 1859451"/>
              <a:gd name="connsiteX207" fmla="*/ 1435708 w 1859450"/>
              <a:gd name="connsiteY207" fmla="*/ 737115 h 1859451"/>
              <a:gd name="connsiteX208" fmla="*/ 1289667 w 1859450"/>
              <a:gd name="connsiteY208" fmla="*/ 707700 h 1859451"/>
              <a:gd name="connsiteX209" fmla="*/ 1215753 w 1859450"/>
              <a:gd name="connsiteY209" fmla="*/ 699283 h 1859451"/>
              <a:gd name="connsiteX210" fmla="*/ 1222142 w 1859450"/>
              <a:gd name="connsiteY210" fmla="*/ 760706 h 1859451"/>
              <a:gd name="connsiteX211" fmla="*/ 1227851 w 1859450"/>
              <a:gd name="connsiteY211" fmla="*/ 929727 h 1859451"/>
              <a:gd name="connsiteX212" fmla="*/ 1222141 w 1859450"/>
              <a:gd name="connsiteY212" fmla="*/ 1098749 h 1859451"/>
              <a:gd name="connsiteX213" fmla="*/ 1215404 w 1859450"/>
              <a:gd name="connsiteY213" fmla="*/ 1163521 h 1859451"/>
              <a:gd name="connsiteX214" fmla="*/ 1292253 w 1859450"/>
              <a:gd name="connsiteY214" fmla="*/ 1154669 h 1859451"/>
              <a:gd name="connsiteX215" fmla="*/ 1435151 w 1859450"/>
              <a:gd name="connsiteY215" fmla="*/ 1125516 h 1859451"/>
              <a:gd name="connsiteX216" fmla="*/ 1439728 w 1859450"/>
              <a:gd name="connsiteY216" fmla="*/ 1099368 h 1859451"/>
              <a:gd name="connsiteX217" fmla="*/ 1449401 w 1859450"/>
              <a:gd name="connsiteY217" fmla="*/ 929726 h 1859451"/>
              <a:gd name="connsiteX218" fmla="*/ 1593831 w 1859450"/>
              <a:gd name="connsiteY218" fmla="*/ 554392 h 1859451"/>
              <a:gd name="connsiteX219" fmla="*/ 1540303 w 1859450"/>
              <a:gd name="connsiteY219" fmla="*/ 421279 h 1859451"/>
              <a:gd name="connsiteX220" fmla="*/ 1501676 w 1859450"/>
              <a:gd name="connsiteY220" fmla="*/ 357776 h 1859451"/>
              <a:gd name="connsiteX221" fmla="*/ 1438172 w 1859450"/>
              <a:gd name="connsiteY221" fmla="*/ 319149 h 1859451"/>
              <a:gd name="connsiteX222" fmla="*/ 1323325 w 1859450"/>
              <a:gd name="connsiteY222" fmla="*/ 270268 h 1859451"/>
              <a:gd name="connsiteX223" fmla="*/ 1304424 w 1859450"/>
              <a:gd name="connsiteY223" fmla="*/ 264740 h 1859451"/>
              <a:gd name="connsiteX224" fmla="*/ 1333436 w 1859450"/>
              <a:gd name="connsiteY224" fmla="*/ 304971 h 1859451"/>
              <a:gd name="connsiteX225" fmla="*/ 1397629 w 1859450"/>
              <a:gd name="connsiteY225" fmla="*/ 435732 h 1859451"/>
              <a:gd name="connsiteX226" fmla="*/ 1403998 w 1859450"/>
              <a:gd name="connsiteY226" fmla="*/ 455453 h 1859451"/>
              <a:gd name="connsiteX227" fmla="*/ 1423719 w 1859450"/>
              <a:gd name="connsiteY227" fmla="*/ 461822 h 1859451"/>
              <a:gd name="connsiteX228" fmla="*/ 1554480 w 1859450"/>
              <a:gd name="connsiteY228" fmla="*/ 526015 h 1859451"/>
              <a:gd name="connsiteX229" fmla="*/ 1593831 w 1859450"/>
              <a:gd name="connsiteY229" fmla="*/ 1305058 h 1859451"/>
              <a:gd name="connsiteX230" fmla="*/ 1554480 w 1859450"/>
              <a:gd name="connsiteY230" fmla="*/ 1333436 h 1859451"/>
              <a:gd name="connsiteX231" fmla="*/ 1423719 w 1859450"/>
              <a:gd name="connsiteY231" fmla="*/ 1397628 h 1859451"/>
              <a:gd name="connsiteX232" fmla="*/ 1403998 w 1859450"/>
              <a:gd name="connsiteY232" fmla="*/ 1403997 h 1859451"/>
              <a:gd name="connsiteX233" fmla="*/ 1397628 w 1859450"/>
              <a:gd name="connsiteY233" fmla="*/ 1423720 h 1859451"/>
              <a:gd name="connsiteX234" fmla="*/ 1333436 w 1859450"/>
              <a:gd name="connsiteY234" fmla="*/ 1554481 h 1859451"/>
              <a:gd name="connsiteX235" fmla="*/ 1307260 w 1859450"/>
              <a:gd name="connsiteY235" fmla="*/ 1590779 h 1859451"/>
              <a:gd name="connsiteX236" fmla="*/ 1322254 w 1859450"/>
              <a:gd name="connsiteY236" fmla="*/ 1586409 h 1859451"/>
              <a:gd name="connsiteX237" fmla="*/ 1436886 w 1859450"/>
              <a:gd name="connsiteY237" fmla="*/ 1537801 h 1859451"/>
              <a:gd name="connsiteX238" fmla="*/ 1504679 w 1859450"/>
              <a:gd name="connsiteY238" fmla="*/ 1496738 h 1859451"/>
              <a:gd name="connsiteX239" fmla="*/ 1540302 w 1859450"/>
              <a:gd name="connsiteY239" fmla="*/ 1438173 h 1859451"/>
              <a:gd name="connsiteX240" fmla="*/ 1643563 w 1859450"/>
              <a:gd name="connsiteY240" fmla="*/ 1092594 h 1859451"/>
              <a:gd name="connsiteX241" fmla="*/ 1625164 w 1859450"/>
              <a:gd name="connsiteY241" fmla="*/ 1103952 h 1859451"/>
              <a:gd name="connsiteX242" fmla="*/ 1493628 w 1859450"/>
              <a:gd name="connsiteY242" fmla="*/ 1154848 h 1859451"/>
              <a:gd name="connsiteX243" fmla="*/ 1466695 w 1859450"/>
              <a:gd name="connsiteY243" fmla="*/ 1162116 h 1859451"/>
              <a:gd name="connsiteX244" fmla="*/ 1446097 w 1859450"/>
              <a:gd name="connsiteY244" fmla="*/ 1273638 h 1859451"/>
              <a:gd name="connsiteX245" fmla="*/ 1417881 w 1859450"/>
              <a:gd name="connsiteY245" fmla="*/ 1361008 h 1859451"/>
              <a:gd name="connsiteX246" fmla="*/ 1532219 w 1859450"/>
              <a:gd name="connsiteY246" fmla="*/ 1308589 h 1859451"/>
              <a:gd name="connsiteX247" fmla="*/ 1608458 w 1859450"/>
              <a:gd name="connsiteY247" fmla="*/ 1258088 h 1859451"/>
              <a:gd name="connsiteX248" fmla="*/ 1642086 w 1859450"/>
              <a:gd name="connsiteY248" fmla="*/ 1112273 h 1859451"/>
              <a:gd name="connsiteX249" fmla="*/ 1643563 w 1859450"/>
              <a:gd name="connsiteY249" fmla="*/ 766861 h 1859451"/>
              <a:gd name="connsiteX250" fmla="*/ 1642087 w 1859450"/>
              <a:gd name="connsiteY250" fmla="*/ 747179 h 1859451"/>
              <a:gd name="connsiteX251" fmla="*/ 1608414 w 1859450"/>
              <a:gd name="connsiteY251" fmla="*/ 601174 h 1859451"/>
              <a:gd name="connsiteX252" fmla="*/ 1532319 w 1859450"/>
              <a:gd name="connsiteY252" fmla="*/ 550747 h 1859451"/>
              <a:gd name="connsiteX253" fmla="*/ 1417814 w 1859450"/>
              <a:gd name="connsiteY253" fmla="*/ 498235 h 1859451"/>
              <a:gd name="connsiteX254" fmla="*/ 1446098 w 1859450"/>
              <a:gd name="connsiteY254" fmla="*/ 585813 h 1859451"/>
              <a:gd name="connsiteX255" fmla="*/ 1466696 w 1859450"/>
              <a:gd name="connsiteY255" fmla="*/ 697339 h 1859451"/>
              <a:gd name="connsiteX256" fmla="*/ 1493628 w 1859450"/>
              <a:gd name="connsiteY256" fmla="*/ 704606 h 1859451"/>
              <a:gd name="connsiteX257" fmla="*/ 1625164 w 1859450"/>
              <a:gd name="connsiteY257" fmla="*/ 755502 h 1859451"/>
              <a:gd name="connsiteX258" fmla="*/ 1655782 w 1859450"/>
              <a:gd name="connsiteY258" fmla="*/ 929726 h 1859451"/>
              <a:gd name="connsiteX259" fmla="*/ 1647014 w 1859450"/>
              <a:gd name="connsiteY259" fmla="*/ 812858 h 1859451"/>
              <a:gd name="connsiteX260" fmla="*/ 1576472 w 1859450"/>
              <a:gd name="connsiteY260" fmla="*/ 780267 h 1859451"/>
              <a:gd name="connsiteX261" fmla="*/ 1476203 w 1859450"/>
              <a:gd name="connsiteY261" fmla="*/ 748811 h 1859451"/>
              <a:gd name="connsiteX262" fmla="*/ 1476729 w 1859450"/>
              <a:gd name="connsiteY262" fmla="*/ 751662 h 1859451"/>
              <a:gd name="connsiteX263" fmla="*/ 1487409 w 1859450"/>
              <a:gd name="connsiteY263" fmla="*/ 929726 h 1859451"/>
              <a:gd name="connsiteX264" fmla="*/ 1476729 w 1859450"/>
              <a:gd name="connsiteY264" fmla="*/ 1107789 h 1859451"/>
              <a:gd name="connsiteX265" fmla="*/ 1475564 w 1859450"/>
              <a:gd name="connsiteY265" fmla="*/ 1114096 h 1859451"/>
              <a:gd name="connsiteX266" fmla="*/ 1579652 w 1859450"/>
              <a:gd name="connsiteY266" fmla="*/ 1080928 h 1859451"/>
              <a:gd name="connsiteX267" fmla="*/ 1646814 w 1859450"/>
              <a:gd name="connsiteY267" fmla="*/ 1049257 h 1859451"/>
              <a:gd name="connsiteX268" fmla="*/ 1859450 w 1859450"/>
              <a:gd name="connsiteY268" fmla="*/ 886496 h 1859451"/>
              <a:gd name="connsiteX269" fmla="*/ 1574461 w 1859450"/>
              <a:gd name="connsiteY269" fmla="*/ 402048 h 1859451"/>
              <a:gd name="connsiteX270" fmla="*/ 1546403 w 1859450"/>
              <a:gd name="connsiteY270" fmla="*/ 384982 h 1859451"/>
              <a:gd name="connsiteX271" fmla="*/ 1562120 w 1859450"/>
              <a:gd name="connsiteY271" fmla="*/ 409908 h 1859451"/>
              <a:gd name="connsiteX272" fmla="*/ 1627628 w 1859450"/>
              <a:gd name="connsiteY272" fmla="*/ 567835 h 1859451"/>
              <a:gd name="connsiteX273" fmla="*/ 1630756 w 1859450"/>
              <a:gd name="connsiteY273" fmla="*/ 581020 h 1859451"/>
              <a:gd name="connsiteX274" fmla="*/ 1662368 w 1859450"/>
              <a:gd name="connsiteY274" fmla="*/ 603817 h 1859451"/>
              <a:gd name="connsiteX275" fmla="*/ 1813262 w 1859450"/>
              <a:gd name="connsiteY275" fmla="*/ 897740 h 1859451"/>
              <a:gd name="connsiteX276" fmla="*/ 1640681 w 1859450"/>
              <a:gd name="connsiteY276" fmla="*/ 622556 h 1859451"/>
              <a:gd name="connsiteX277" fmla="*/ 1640596 w 1859450"/>
              <a:gd name="connsiteY277" fmla="*/ 622499 h 1859451"/>
              <a:gd name="connsiteX278" fmla="*/ 1669029 w 1859450"/>
              <a:gd name="connsiteY278" fmla="*/ 742354 h 1859451"/>
              <a:gd name="connsiteX279" fmla="*/ 1672282 w 1859450"/>
              <a:gd name="connsiteY279" fmla="*/ 784590 h 1859451"/>
              <a:gd name="connsiteX280" fmla="*/ 1702489 w 1859450"/>
              <a:gd name="connsiteY280" fmla="*/ 803238 h 1859451"/>
              <a:gd name="connsiteX281" fmla="*/ 1768396 w 1859450"/>
              <a:gd name="connsiteY281" fmla="*/ 912625 h 1859451"/>
              <a:gd name="connsiteX282" fmla="*/ 1726673 w 1859450"/>
              <a:gd name="connsiteY282" fmla="*/ 864066 h 1859451"/>
              <a:gd name="connsiteX283" fmla="*/ 1675719 w 1859450"/>
              <a:gd name="connsiteY283" fmla="*/ 829201 h 1859451"/>
              <a:gd name="connsiteX284" fmla="*/ 1683463 w 1859450"/>
              <a:gd name="connsiteY284" fmla="*/ 929726 h 1859451"/>
              <a:gd name="connsiteX285" fmla="*/ 1675494 w 1859450"/>
              <a:gd name="connsiteY285" fmla="*/ 1033173 h 1859451"/>
              <a:gd name="connsiteX286" fmla="*/ 1728290 w 1859450"/>
              <a:gd name="connsiteY286" fmla="*/ 995969 h 1859451"/>
              <a:gd name="connsiteX287" fmla="*/ 1768396 w 1859450"/>
              <a:gd name="connsiteY287" fmla="*/ 946829 h 1859451"/>
              <a:gd name="connsiteX288" fmla="*/ 1702489 w 1859450"/>
              <a:gd name="connsiteY288" fmla="*/ 1056216 h 1859451"/>
              <a:gd name="connsiteX289" fmla="*/ 1672282 w 1859450"/>
              <a:gd name="connsiteY289" fmla="*/ 1074864 h 1859451"/>
              <a:gd name="connsiteX290" fmla="*/ 1669028 w 1859450"/>
              <a:gd name="connsiteY290" fmla="*/ 1117098 h 1859451"/>
              <a:gd name="connsiteX291" fmla="*/ 1640644 w 1859450"/>
              <a:gd name="connsiteY291" fmla="*/ 1236750 h 1859451"/>
              <a:gd name="connsiteX292" fmla="*/ 1725671 w 1859450"/>
              <a:gd name="connsiteY292" fmla="*/ 1153895 h 1859451"/>
              <a:gd name="connsiteX293" fmla="*/ 1813262 w 1859450"/>
              <a:gd name="connsiteY293" fmla="*/ 961710 h 1859451"/>
              <a:gd name="connsiteX294" fmla="*/ 1662368 w 1859450"/>
              <a:gd name="connsiteY294" fmla="*/ 1255634 h 1859451"/>
              <a:gd name="connsiteX295" fmla="*/ 1630756 w 1859450"/>
              <a:gd name="connsiteY295" fmla="*/ 1278430 h 1859451"/>
              <a:gd name="connsiteX296" fmla="*/ 1627628 w 1859450"/>
              <a:gd name="connsiteY296" fmla="*/ 1291617 h 1859451"/>
              <a:gd name="connsiteX297" fmla="*/ 1562120 w 1859450"/>
              <a:gd name="connsiteY297" fmla="*/ 1449544 h 1859451"/>
              <a:gd name="connsiteX298" fmla="*/ 1549467 w 1859450"/>
              <a:gd name="connsiteY298" fmla="*/ 1469610 h 1859451"/>
              <a:gd name="connsiteX299" fmla="*/ 1573026 w 1859450"/>
              <a:gd name="connsiteY299" fmla="*/ 1455340 h 1859451"/>
              <a:gd name="connsiteX300" fmla="*/ 1859450 w 1859450"/>
              <a:gd name="connsiteY300" fmla="*/ 972956 h 1859451"/>
              <a:gd name="connsiteX301" fmla="*/ 1587140 w 1859450"/>
              <a:gd name="connsiteY301" fmla="*/ 1475362 h 1859451"/>
              <a:gd name="connsiteX302" fmla="*/ 1518585 w 1859450"/>
              <a:gd name="connsiteY302" fmla="*/ 1518588 h 1859451"/>
              <a:gd name="connsiteX303" fmla="*/ 1475360 w 1859450"/>
              <a:gd name="connsiteY303" fmla="*/ 1587141 h 1859451"/>
              <a:gd name="connsiteX304" fmla="*/ 972954 w 1859450"/>
              <a:gd name="connsiteY304" fmla="*/ 1859451 h 1859451"/>
              <a:gd name="connsiteX305" fmla="*/ 1457402 w 1859450"/>
              <a:gd name="connsiteY305" fmla="*/ 1574461 h 1859451"/>
              <a:gd name="connsiteX306" fmla="*/ 1474468 w 1859450"/>
              <a:gd name="connsiteY306" fmla="*/ 1546405 h 1859451"/>
              <a:gd name="connsiteX307" fmla="*/ 1449543 w 1859450"/>
              <a:gd name="connsiteY307" fmla="*/ 1562121 h 1859451"/>
              <a:gd name="connsiteX308" fmla="*/ 1332799 w 1859450"/>
              <a:gd name="connsiteY308" fmla="*/ 1613401 h 1859451"/>
              <a:gd name="connsiteX309" fmla="*/ 1279337 w 1859450"/>
              <a:gd name="connsiteY309" fmla="*/ 1629499 h 1859451"/>
              <a:gd name="connsiteX310" fmla="*/ 1255634 w 1859450"/>
              <a:gd name="connsiteY310" fmla="*/ 1662369 h 1859451"/>
              <a:gd name="connsiteX311" fmla="*/ 961710 w 1859450"/>
              <a:gd name="connsiteY311" fmla="*/ 1813263 h 1859451"/>
              <a:gd name="connsiteX312" fmla="*/ 1153953 w 1859450"/>
              <a:gd name="connsiteY312" fmla="*/ 1725753 h 1859451"/>
              <a:gd name="connsiteX313" fmla="*/ 1234691 w 1859450"/>
              <a:gd name="connsiteY313" fmla="*/ 1642942 h 1859451"/>
              <a:gd name="connsiteX314" fmla="*/ 1206197 w 1859450"/>
              <a:gd name="connsiteY314" fmla="*/ 1651522 h 1859451"/>
              <a:gd name="connsiteX315" fmla="*/ 1073221 w 1859450"/>
              <a:gd name="connsiteY315" fmla="*/ 1674942 h 1859451"/>
              <a:gd name="connsiteX316" fmla="*/ 1056214 w 1859450"/>
              <a:gd name="connsiteY316" fmla="*/ 1702491 h 1859451"/>
              <a:gd name="connsiteX317" fmla="*/ 946827 w 1859450"/>
              <a:gd name="connsiteY317" fmla="*/ 1768398 h 1859451"/>
              <a:gd name="connsiteX318" fmla="*/ 995386 w 1859450"/>
              <a:gd name="connsiteY318" fmla="*/ 1726675 h 1859451"/>
              <a:gd name="connsiteX319" fmla="*/ 1028875 w 1859450"/>
              <a:gd name="connsiteY319" fmla="*/ 1677732 h 1859451"/>
              <a:gd name="connsiteX320" fmla="*/ 929725 w 1859450"/>
              <a:gd name="connsiteY320" fmla="*/ 1683465 h 1859451"/>
              <a:gd name="connsiteX321" fmla="*/ 826279 w 1859450"/>
              <a:gd name="connsiteY321" fmla="*/ 1675496 h 1859451"/>
              <a:gd name="connsiteX322" fmla="*/ 863483 w 1859450"/>
              <a:gd name="connsiteY322" fmla="*/ 1728293 h 1859451"/>
              <a:gd name="connsiteX323" fmla="*/ 912623 w 1859450"/>
              <a:gd name="connsiteY323" fmla="*/ 1768398 h 1859451"/>
              <a:gd name="connsiteX324" fmla="*/ 803236 w 1859450"/>
              <a:gd name="connsiteY324" fmla="*/ 1702491 h 1859451"/>
              <a:gd name="connsiteX325" fmla="*/ 784588 w 1859450"/>
              <a:gd name="connsiteY325" fmla="*/ 1672284 h 1859451"/>
              <a:gd name="connsiteX326" fmla="*/ 742353 w 1859450"/>
              <a:gd name="connsiteY326" fmla="*/ 1669030 h 1859451"/>
              <a:gd name="connsiteX327" fmla="*/ 624236 w 1859450"/>
              <a:gd name="connsiteY327" fmla="*/ 1642221 h 1859451"/>
              <a:gd name="connsiteX328" fmla="*/ 705554 w 1859450"/>
              <a:gd name="connsiteY328" fmla="*/ 1725672 h 1859451"/>
              <a:gd name="connsiteX329" fmla="*/ 897739 w 1859450"/>
              <a:gd name="connsiteY329" fmla="*/ 1813263 h 1859451"/>
              <a:gd name="connsiteX330" fmla="*/ 603816 w 1859450"/>
              <a:gd name="connsiteY330" fmla="*/ 1662369 h 1859451"/>
              <a:gd name="connsiteX331" fmla="*/ 581482 w 1859450"/>
              <a:gd name="connsiteY331" fmla="*/ 1631398 h 1859451"/>
              <a:gd name="connsiteX332" fmla="*/ 447629 w 1859450"/>
              <a:gd name="connsiteY332" fmla="*/ 1580602 h 1859451"/>
              <a:gd name="connsiteX333" fmla="*/ 388868 w 1859450"/>
              <a:gd name="connsiteY333" fmla="*/ 1547861 h 1859451"/>
              <a:gd name="connsiteX334" fmla="*/ 404111 w 1859450"/>
              <a:gd name="connsiteY334" fmla="*/ 1573026 h 1859451"/>
              <a:gd name="connsiteX335" fmla="*/ 886495 w 1859450"/>
              <a:gd name="connsiteY335" fmla="*/ 1859451 h 1859451"/>
              <a:gd name="connsiteX336" fmla="*/ 384090 w 1859450"/>
              <a:gd name="connsiteY336" fmla="*/ 1587141 h 1859451"/>
              <a:gd name="connsiteX337" fmla="*/ 343320 w 1859450"/>
              <a:gd name="connsiteY337" fmla="*/ 1522481 h 1859451"/>
              <a:gd name="connsiteX338" fmla="*/ 321289 w 1859450"/>
              <a:gd name="connsiteY338" fmla="*/ 1510206 h 1859451"/>
              <a:gd name="connsiteX339" fmla="*/ 0 w 1859450"/>
              <a:gd name="connsiteY339" fmla="*/ 972956 h 1859451"/>
              <a:gd name="connsiteX340" fmla="*/ 226499 w 1859450"/>
              <a:gd name="connsiteY340" fmla="*/ 1407267 h 1859451"/>
              <a:gd name="connsiteX341" fmla="*/ 310128 w 1859450"/>
              <a:gd name="connsiteY341" fmla="*/ 1469841 h 1859451"/>
              <a:gd name="connsiteX342" fmla="*/ 297330 w 1859450"/>
              <a:gd name="connsiteY342" fmla="*/ 1449544 h 1859451"/>
              <a:gd name="connsiteX343" fmla="*/ 231822 w 1859450"/>
              <a:gd name="connsiteY343" fmla="*/ 1291616 h 1859451"/>
              <a:gd name="connsiteX344" fmla="*/ 229024 w 1859450"/>
              <a:gd name="connsiteY344" fmla="*/ 1279821 h 1859451"/>
              <a:gd name="connsiteX345" fmla="*/ 197082 w 1859450"/>
              <a:gd name="connsiteY345" fmla="*/ 1255633 h 1859451"/>
              <a:gd name="connsiteX346" fmla="*/ 46188 w 1859450"/>
              <a:gd name="connsiteY346" fmla="*/ 961710 h 1859451"/>
              <a:gd name="connsiteX347" fmla="*/ 152694 w 1859450"/>
              <a:gd name="connsiteY347" fmla="*/ 1175570 h 1859451"/>
              <a:gd name="connsiteX348" fmla="*/ 218807 w 1859450"/>
              <a:gd name="connsiteY348" fmla="*/ 1236753 h 1859451"/>
              <a:gd name="connsiteX349" fmla="*/ 190421 w 1859450"/>
              <a:gd name="connsiteY349" fmla="*/ 1117097 h 1859451"/>
              <a:gd name="connsiteX350" fmla="*/ 187298 w 1859450"/>
              <a:gd name="connsiteY350" fmla="*/ 1076559 h 1859451"/>
              <a:gd name="connsiteX351" fmla="*/ 173756 w 1859450"/>
              <a:gd name="connsiteY351" fmla="*/ 1068664 h 1859451"/>
              <a:gd name="connsiteX352" fmla="*/ 91054 w 1859450"/>
              <a:gd name="connsiteY352" fmla="*/ 946829 h 1859451"/>
              <a:gd name="connsiteX353" fmla="*/ 160251 w 1859450"/>
              <a:gd name="connsiteY353" fmla="*/ 1019010 h 1859451"/>
              <a:gd name="connsiteX354" fmla="*/ 183960 w 1859450"/>
              <a:gd name="connsiteY354" fmla="*/ 1033226 h 1859451"/>
              <a:gd name="connsiteX355" fmla="*/ 175986 w 1859450"/>
              <a:gd name="connsiteY355" fmla="*/ 929725 h 1859451"/>
              <a:gd name="connsiteX356" fmla="*/ 183756 w 1859450"/>
              <a:gd name="connsiteY356" fmla="*/ 828867 h 1859451"/>
              <a:gd name="connsiteX357" fmla="*/ 162457 w 1859450"/>
              <a:gd name="connsiteY357" fmla="*/ 841320 h 1859451"/>
              <a:gd name="connsiteX358" fmla="*/ 91054 w 1859450"/>
              <a:gd name="connsiteY358" fmla="*/ 912625 h 1859451"/>
              <a:gd name="connsiteX359" fmla="*/ 173756 w 1859450"/>
              <a:gd name="connsiteY359" fmla="*/ 790789 h 1859451"/>
              <a:gd name="connsiteX360" fmla="*/ 187298 w 1859450"/>
              <a:gd name="connsiteY360" fmla="*/ 782895 h 1859451"/>
              <a:gd name="connsiteX361" fmla="*/ 190421 w 1859450"/>
              <a:gd name="connsiteY361" fmla="*/ 742353 h 1859451"/>
              <a:gd name="connsiteX362" fmla="*/ 218855 w 1859450"/>
              <a:gd name="connsiteY362" fmla="*/ 622496 h 1859451"/>
              <a:gd name="connsiteX363" fmla="*/ 218769 w 1859450"/>
              <a:gd name="connsiteY363" fmla="*/ 622555 h 1859451"/>
              <a:gd name="connsiteX364" fmla="*/ 46188 w 1859450"/>
              <a:gd name="connsiteY364" fmla="*/ 897740 h 1859451"/>
              <a:gd name="connsiteX365" fmla="*/ 197082 w 1859450"/>
              <a:gd name="connsiteY365" fmla="*/ 603816 h 1859451"/>
              <a:gd name="connsiteX366" fmla="*/ 229024 w 1859450"/>
              <a:gd name="connsiteY366" fmla="*/ 579628 h 1859451"/>
              <a:gd name="connsiteX367" fmla="*/ 231822 w 1859450"/>
              <a:gd name="connsiteY367" fmla="*/ 567834 h 1859451"/>
              <a:gd name="connsiteX368" fmla="*/ 297330 w 1859450"/>
              <a:gd name="connsiteY368" fmla="*/ 409908 h 1859451"/>
              <a:gd name="connsiteX369" fmla="*/ 313965 w 1859450"/>
              <a:gd name="connsiteY369" fmla="*/ 383526 h 1859451"/>
              <a:gd name="connsiteX370" fmla="*/ 225056 w 1859450"/>
              <a:gd name="connsiteY370" fmla="*/ 450364 h 1859451"/>
              <a:gd name="connsiteX371" fmla="*/ 0 w 1859450"/>
              <a:gd name="connsiteY371" fmla="*/ 886496 h 1859451"/>
              <a:gd name="connsiteX372" fmla="*/ 321289 w 1859450"/>
              <a:gd name="connsiteY372" fmla="*/ 349247 h 1859451"/>
              <a:gd name="connsiteX373" fmla="*/ 343319 w 1859450"/>
              <a:gd name="connsiteY373" fmla="*/ 336972 h 1859451"/>
              <a:gd name="connsiteX374" fmla="*/ 384090 w 1859450"/>
              <a:gd name="connsiteY374" fmla="*/ 272311 h 1859451"/>
              <a:gd name="connsiteX375" fmla="*/ 886496 w 1859450"/>
              <a:gd name="connsiteY375" fmla="*/ 0 h 1859451"/>
              <a:gd name="connsiteX376" fmla="*/ 404111 w 1859450"/>
              <a:gd name="connsiteY376" fmla="*/ 286425 h 1859451"/>
              <a:gd name="connsiteX377" fmla="*/ 388867 w 1859450"/>
              <a:gd name="connsiteY377" fmla="*/ 311592 h 1859451"/>
              <a:gd name="connsiteX378" fmla="*/ 447629 w 1859450"/>
              <a:gd name="connsiteY378" fmla="*/ 278850 h 1859451"/>
              <a:gd name="connsiteX379" fmla="*/ 581481 w 1859450"/>
              <a:gd name="connsiteY379" fmla="*/ 228055 h 1859451"/>
              <a:gd name="connsiteX380" fmla="*/ 603816 w 1859450"/>
              <a:gd name="connsiteY380" fmla="*/ 197083 h 1859451"/>
              <a:gd name="connsiteX381" fmla="*/ 897740 w 1859450"/>
              <a:gd name="connsiteY381" fmla="*/ 46188 h 1859451"/>
              <a:gd name="connsiteX382" fmla="*/ 705555 w 1859450"/>
              <a:gd name="connsiteY382" fmla="*/ 133780 h 1859451"/>
              <a:gd name="connsiteX383" fmla="*/ 624234 w 1859450"/>
              <a:gd name="connsiteY383" fmla="*/ 217232 h 1859451"/>
              <a:gd name="connsiteX384" fmla="*/ 742353 w 1859450"/>
              <a:gd name="connsiteY384" fmla="*/ 190422 h 1859451"/>
              <a:gd name="connsiteX385" fmla="*/ 784589 w 1859450"/>
              <a:gd name="connsiteY385" fmla="*/ 187168 h 1859451"/>
              <a:gd name="connsiteX386" fmla="*/ 803236 w 1859450"/>
              <a:gd name="connsiteY386" fmla="*/ 156963 h 1859451"/>
              <a:gd name="connsiteX387" fmla="*/ 912623 w 1859450"/>
              <a:gd name="connsiteY387" fmla="*/ 91056 h 1859451"/>
              <a:gd name="connsiteX388" fmla="*/ 863483 w 1859450"/>
              <a:gd name="connsiteY388" fmla="*/ 131162 h 1859451"/>
              <a:gd name="connsiteX389" fmla="*/ 826281 w 1859450"/>
              <a:gd name="connsiteY389" fmla="*/ 183957 h 1859451"/>
              <a:gd name="connsiteX390" fmla="*/ 929725 w 1859450"/>
              <a:gd name="connsiteY390" fmla="*/ 175987 h 1859451"/>
              <a:gd name="connsiteX391" fmla="*/ 1028874 w 1859450"/>
              <a:gd name="connsiteY391" fmla="*/ 181720 h 1859451"/>
              <a:gd name="connsiteX392" fmla="*/ 995386 w 1859450"/>
              <a:gd name="connsiteY392" fmla="*/ 132779 h 1859451"/>
              <a:gd name="connsiteX393" fmla="*/ 946827 w 1859450"/>
              <a:gd name="connsiteY393" fmla="*/ 91056 h 1859451"/>
              <a:gd name="connsiteX394" fmla="*/ 1056214 w 1859450"/>
              <a:gd name="connsiteY394" fmla="*/ 156963 h 1859451"/>
              <a:gd name="connsiteX395" fmla="*/ 1073220 w 1859450"/>
              <a:gd name="connsiteY395" fmla="*/ 184510 h 1859451"/>
              <a:gd name="connsiteX396" fmla="*/ 1206197 w 1859450"/>
              <a:gd name="connsiteY396" fmla="*/ 207930 h 1859451"/>
              <a:gd name="connsiteX397" fmla="*/ 1234693 w 1859450"/>
              <a:gd name="connsiteY397" fmla="*/ 216511 h 1859451"/>
              <a:gd name="connsiteX398" fmla="*/ 1153953 w 1859450"/>
              <a:gd name="connsiteY398" fmla="*/ 133699 h 1859451"/>
              <a:gd name="connsiteX399" fmla="*/ 961711 w 1859450"/>
              <a:gd name="connsiteY399" fmla="*/ 46188 h 1859451"/>
              <a:gd name="connsiteX400" fmla="*/ 1255634 w 1859450"/>
              <a:gd name="connsiteY400" fmla="*/ 197083 h 1859451"/>
              <a:gd name="connsiteX401" fmla="*/ 1279338 w 1859450"/>
              <a:gd name="connsiteY401" fmla="*/ 229954 h 1859451"/>
              <a:gd name="connsiteX402" fmla="*/ 1332799 w 1859450"/>
              <a:gd name="connsiteY402" fmla="*/ 246051 h 1859451"/>
              <a:gd name="connsiteX403" fmla="*/ 1449543 w 1859450"/>
              <a:gd name="connsiteY403" fmla="*/ 297331 h 1859451"/>
              <a:gd name="connsiteX404" fmla="*/ 1474470 w 1859450"/>
              <a:gd name="connsiteY404" fmla="*/ 313048 h 1859451"/>
              <a:gd name="connsiteX405" fmla="*/ 1457403 w 1859450"/>
              <a:gd name="connsiteY405" fmla="*/ 284990 h 1859451"/>
              <a:gd name="connsiteX406" fmla="*/ 972955 w 1859450"/>
              <a:gd name="connsiteY406" fmla="*/ 0 h 1859451"/>
              <a:gd name="connsiteX407" fmla="*/ 1475360 w 1859450"/>
              <a:gd name="connsiteY407" fmla="*/ 272311 h 1859451"/>
              <a:gd name="connsiteX408" fmla="*/ 1518586 w 1859450"/>
              <a:gd name="connsiteY408" fmla="*/ 340865 h 1859451"/>
              <a:gd name="connsiteX409" fmla="*/ 1587140 w 1859450"/>
              <a:gd name="connsiteY409" fmla="*/ 384091 h 1859451"/>
              <a:gd name="connsiteX410" fmla="*/ 1859450 w 1859450"/>
              <a:gd name="connsiteY410" fmla="*/ 886496 h 1859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</a:cxnLst>
            <a:rect l="l" t="t" r="r" b="b"/>
            <a:pathLst>
              <a:path w="1859450" h="1859451">
                <a:moveTo>
                  <a:pt x="384028" y="1114866"/>
                </a:moveTo>
                <a:lnTo>
                  <a:pt x="382721" y="1107789"/>
                </a:lnTo>
                <a:cubicBezTo>
                  <a:pt x="375718" y="1050273"/>
                  <a:pt x="372040" y="990721"/>
                  <a:pt x="372040" y="929726"/>
                </a:cubicBezTo>
                <a:cubicBezTo>
                  <a:pt x="372040" y="868730"/>
                  <a:pt x="375718" y="809178"/>
                  <a:pt x="382721" y="751662"/>
                </a:cubicBezTo>
                <a:lnTo>
                  <a:pt x="383413" y="747916"/>
                </a:lnTo>
                <a:lnTo>
                  <a:pt x="301070" y="773474"/>
                </a:lnTo>
                <a:cubicBezTo>
                  <a:pt x="270396" y="784629"/>
                  <a:pt x="242294" y="796625"/>
                  <a:pt x="217112" y="809365"/>
                </a:cubicBezTo>
                <a:lnTo>
                  <a:pt x="215780" y="810143"/>
                </a:lnTo>
                <a:lnTo>
                  <a:pt x="206836" y="929725"/>
                </a:lnTo>
                <a:lnTo>
                  <a:pt x="215995" y="1052179"/>
                </a:lnTo>
                <a:lnTo>
                  <a:pt x="279798" y="1080928"/>
                </a:lnTo>
                <a:cubicBezTo>
                  <a:pt x="303433" y="1090257"/>
                  <a:pt x="328802" y="1099056"/>
                  <a:pt x="355722" y="1107274"/>
                </a:cubicBezTo>
                <a:close/>
                <a:moveTo>
                  <a:pt x="441853" y="1361890"/>
                </a:moveTo>
                <a:lnTo>
                  <a:pt x="413352" y="1273638"/>
                </a:lnTo>
                <a:lnTo>
                  <a:pt x="392842" y="1162592"/>
                </a:lnTo>
                <a:lnTo>
                  <a:pt x="308925" y="1135783"/>
                </a:lnTo>
                <a:cubicBezTo>
                  <a:pt x="281852" y="1125802"/>
                  <a:pt x="256893" y="1115165"/>
                  <a:pt x="234286" y="1103952"/>
                </a:cubicBezTo>
                <a:lnTo>
                  <a:pt x="219210" y="1095163"/>
                </a:lnTo>
                <a:lnTo>
                  <a:pt x="220449" y="1111727"/>
                </a:lnTo>
                <a:lnTo>
                  <a:pt x="254952" y="1261835"/>
                </a:lnTo>
                <a:lnTo>
                  <a:pt x="298131" y="1291784"/>
                </a:lnTo>
                <a:cubicBezTo>
                  <a:pt x="340814" y="1317583"/>
                  <a:pt x="387902" y="1340755"/>
                  <a:pt x="438639" y="1360884"/>
                </a:cubicBezTo>
                <a:close/>
                <a:moveTo>
                  <a:pt x="441913" y="497378"/>
                </a:moveTo>
                <a:lnTo>
                  <a:pt x="438549" y="498431"/>
                </a:lnTo>
                <a:cubicBezTo>
                  <a:pt x="387805" y="518569"/>
                  <a:pt x="340714" y="541751"/>
                  <a:pt x="298031" y="567560"/>
                </a:cubicBezTo>
                <a:lnTo>
                  <a:pt x="254997" y="597418"/>
                </a:lnTo>
                <a:lnTo>
                  <a:pt x="220449" y="747724"/>
                </a:lnTo>
                <a:lnTo>
                  <a:pt x="219209" y="764291"/>
                </a:lnTo>
                <a:lnTo>
                  <a:pt x="234286" y="755502"/>
                </a:lnTo>
                <a:cubicBezTo>
                  <a:pt x="256893" y="744289"/>
                  <a:pt x="281852" y="733652"/>
                  <a:pt x="308925" y="723671"/>
                </a:cubicBezTo>
                <a:lnTo>
                  <a:pt x="392842" y="696863"/>
                </a:lnTo>
                <a:lnTo>
                  <a:pt x="413352" y="585813"/>
                </a:lnTo>
                <a:close/>
                <a:moveTo>
                  <a:pt x="550707" y="1588723"/>
                </a:moveTo>
                <a:lnTo>
                  <a:pt x="526014" y="1554481"/>
                </a:lnTo>
                <a:cubicBezTo>
                  <a:pt x="502231" y="1514509"/>
                  <a:pt x="480716" y="1470724"/>
                  <a:pt x="461821" y="1423720"/>
                </a:cubicBezTo>
                <a:lnTo>
                  <a:pt x="455012" y="1402634"/>
                </a:lnTo>
                <a:lnTo>
                  <a:pt x="418256" y="1390421"/>
                </a:lnTo>
                <a:cubicBezTo>
                  <a:pt x="366292" y="1368433"/>
                  <a:pt x="318498" y="1343185"/>
                  <a:pt x="275715" y="1315178"/>
                </a:cubicBezTo>
                <a:lnTo>
                  <a:pt x="271657" y="1312105"/>
                </a:lnTo>
                <a:lnTo>
                  <a:pt x="321651" y="1436887"/>
                </a:lnTo>
                <a:lnTo>
                  <a:pt x="361499" y="1502674"/>
                </a:lnTo>
                <a:lnTo>
                  <a:pt x="459673" y="1555331"/>
                </a:lnTo>
                <a:close/>
                <a:moveTo>
                  <a:pt x="553819" y="266413"/>
                </a:moveTo>
                <a:lnTo>
                  <a:pt x="458449" y="301521"/>
                </a:lnTo>
                <a:lnTo>
                  <a:pt x="364238" y="352255"/>
                </a:lnTo>
                <a:lnTo>
                  <a:pt x="321651" y="422565"/>
                </a:lnTo>
                <a:lnTo>
                  <a:pt x="271657" y="547344"/>
                </a:lnTo>
                <a:lnTo>
                  <a:pt x="275715" y="544272"/>
                </a:lnTo>
                <a:cubicBezTo>
                  <a:pt x="318498" y="516265"/>
                  <a:pt x="366292" y="491017"/>
                  <a:pt x="418256" y="469030"/>
                </a:cubicBezTo>
                <a:lnTo>
                  <a:pt x="455012" y="456817"/>
                </a:lnTo>
                <a:lnTo>
                  <a:pt x="461821" y="435732"/>
                </a:lnTo>
                <a:cubicBezTo>
                  <a:pt x="480716" y="388727"/>
                  <a:pt x="502231" y="344943"/>
                  <a:pt x="526014" y="304971"/>
                </a:cubicBezTo>
                <a:close/>
                <a:moveTo>
                  <a:pt x="643347" y="1164946"/>
                </a:moveTo>
                <a:lnTo>
                  <a:pt x="635109" y="1062649"/>
                </a:lnTo>
                <a:cubicBezTo>
                  <a:pt x="632799" y="1019357"/>
                  <a:pt x="631599" y="974960"/>
                  <a:pt x="631599" y="929727"/>
                </a:cubicBezTo>
                <a:cubicBezTo>
                  <a:pt x="631599" y="884494"/>
                  <a:pt x="632799" y="840098"/>
                  <a:pt x="635109" y="796806"/>
                </a:cubicBezTo>
                <a:lnTo>
                  <a:pt x="643080" y="697820"/>
                </a:lnTo>
                <a:lnTo>
                  <a:pt x="637186" y="698352"/>
                </a:lnTo>
                <a:cubicBezTo>
                  <a:pt x="594210" y="703602"/>
                  <a:pt x="552764" y="709981"/>
                  <a:pt x="513193" y="717391"/>
                </a:cubicBezTo>
                <a:lnTo>
                  <a:pt x="423870" y="737384"/>
                </a:lnTo>
                <a:lnTo>
                  <a:pt x="419892" y="760121"/>
                </a:lnTo>
                <a:cubicBezTo>
                  <a:pt x="413543" y="815078"/>
                  <a:pt x="410222" y="871790"/>
                  <a:pt x="410222" y="929726"/>
                </a:cubicBezTo>
                <a:cubicBezTo>
                  <a:pt x="410222" y="987661"/>
                  <a:pt x="413543" y="1044373"/>
                  <a:pt x="419892" y="1099330"/>
                </a:cubicBezTo>
                <a:lnTo>
                  <a:pt x="424510" y="1125724"/>
                </a:lnTo>
                <a:lnTo>
                  <a:pt x="440956" y="1130135"/>
                </a:lnTo>
                <a:cubicBezTo>
                  <a:pt x="500640" y="1144147"/>
                  <a:pt x="565802" y="1155632"/>
                  <a:pt x="634987" y="1164183"/>
                </a:cubicBezTo>
                <a:close/>
                <a:moveTo>
                  <a:pt x="686539" y="1426683"/>
                </a:moveTo>
                <a:lnTo>
                  <a:pt x="683447" y="1415223"/>
                </a:lnTo>
                <a:cubicBezTo>
                  <a:pt x="675284" y="1380970"/>
                  <a:pt x="667963" y="1344808"/>
                  <a:pt x="661572" y="1307005"/>
                </a:cubicBezTo>
                <a:lnTo>
                  <a:pt x="648247" y="1210447"/>
                </a:lnTo>
                <a:lnTo>
                  <a:pt x="603276" y="1205769"/>
                </a:lnTo>
                <a:cubicBezTo>
                  <a:pt x="565650" y="1200436"/>
                  <a:pt x="529427" y="1194209"/>
                  <a:pt x="494843" y="1187168"/>
                </a:cubicBezTo>
                <a:lnTo>
                  <a:pt x="432670" y="1172357"/>
                </a:lnTo>
                <a:lnTo>
                  <a:pt x="447727" y="1258405"/>
                </a:lnTo>
                <a:lnTo>
                  <a:pt x="483160" y="1374820"/>
                </a:lnTo>
                <a:lnTo>
                  <a:pt x="601045" y="1411723"/>
                </a:lnTo>
                <a:close/>
                <a:moveTo>
                  <a:pt x="686589" y="432586"/>
                </a:moveTo>
                <a:lnTo>
                  <a:pt x="600977" y="447571"/>
                </a:lnTo>
                <a:lnTo>
                  <a:pt x="483216" y="484445"/>
                </a:lnTo>
                <a:lnTo>
                  <a:pt x="447727" y="601046"/>
                </a:lnTo>
                <a:lnTo>
                  <a:pt x="432669" y="687098"/>
                </a:lnTo>
                <a:lnTo>
                  <a:pt x="494843" y="672286"/>
                </a:lnTo>
                <a:cubicBezTo>
                  <a:pt x="529427" y="665245"/>
                  <a:pt x="565650" y="659019"/>
                  <a:pt x="603276" y="653686"/>
                </a:cubicBezTo>
                <a:lnTo>
                  <a:pt x="648247" y="649008"/>
                </a:lnTo>
                <a:lnTo>
                  <a:pt x="661572" y="552450"/>
                </a:lnTo>
                <a:cubicBezTo>
                  <a:pt x="667963" y="514647"/>
                  <a:pt x="675284" y="478485"/>
                  <a:pt x="683447" y="444231"/>
                </a:cubicBezTo>
                <a:close/>
                <a:moveTo>
                  <a:pt x="764832" y="1640283"/>
                </a:moveTo>
                <a:lnTo>
                  <a:pt x="755500" y="1625166"/>
                </a:lnTo>
                <a:cubicBezTo>
                  <a:pt x="736812" y="1587487"/>
                  <a:pt x="719724" y="1543276"/>
                  <a:pt x="704604" y="1493631"/>
                </a:cubicBezTo>
                <a:lnTo>
                  <a:pt x="697336" y="1466695"/>
                </a:lnTo>
                <a:lnTo>
                  <a:pt x="585812" y="1446097"/>
                </a:lnTo>
                <a:lnTo>
                  <a:pt x="498000" y="1416918"/>
                </a:lnTo>
                <a:lnTo>
                  <a:pt x="550860" y="1532220"/>
                </a:lnTo>
                <a:lnTo>
                  <a:pt x="600084" y="1606531"/>
                </a:lnTo>
                <a:lnTo>
                  <a:pt x="747723" y="1639003"/>
                </a:lnTo>
                <a:close/>
                <a:moveTo>
                  <a:pt x="766859" y="215888"/>
                </a:moveTo>
                <a:lnTo>
                  <a:pt x="747178" y="217364"/>
                </a:lnTo>
                <a:lnTo>
                  <a:pt x="602486" y="249295"/>
                </a:lnTo>
                <a:lnTo>
                  <a:pt x="550860" y="327232"/>
                </a:lnTo>
                <a:lnTo>
                  <a:pt x="498000" y="442532"/>
                </a:lnTo>
                <a:lnTo>
                  <a:pt x="585812" y="413353"/>
                </a:lnTo>
                <a:lnTo>
                  <a:pt x="697337" y="392755"/>
                </a:lnTo>
                <a:lnTo>
                  <a:pt x="704604" y="365824"/>
                </a:lnTo>
                <a:cubicBezTo>
                  <a:pt x="719724" y="316178"/>
                  <a:pt x="736812" y="271967"/>
                  <a:pt x="755500" y="234288"/>
                </a:cubicBezTo>
                <a:close/>
                <a:moveTo>
                  <a:pt x="1112085" y="383515"/>
                </a:moveTo>
                <a:lnTo>
                  <a:pt x="1079185" y="282980"/>
                </a:lnTo>
                <a:lnTo>
                  <a:pt x="1045556" y="210191"/>
                </a:lnTo>
                <a:lnTo>
                  <a:pt x="929725" y="203668"/>
                </a:lnTo>
                <a:lnTo>
                  <a:pt x="810196" y="212636"/>
                </a:lnTo>
                <a:lnTo>
                  <a:pt x="778524" y="279801"/>
                </a:lnTo>
                <a:lnTo>
                  <a:pt x="745357" y="383886"/>
                </a:lnTo>
                <a:lnTo>
                  <a:pt x="751662" y="382722"/>
                </a:lnTo>
                <a:cubicBezTo>
                  <a:pt x="809178" y="375719"/>
                  <a:pt x="868730" y="372041"/>
                  <a:pt x="929725" y="372041"/>
                </a:cubicBezTo>
                <a:cubicBezTo>
                  <a:pt x="990721" y="372041"/>
                  <a:pt x="1050272" y="375719"/>
                  <a:pt x="1107789" y="382722"/>
                </a:cubicBezTo>
                <a:close/>
                <a:moveTo>
                  <a:pt x="1112086" y="1475935"/>
                </a:moveTo>
                <a:lnTo>
                  <a:pt x="1107788" y="1476729"/>
                </a:lnTo>
                <a:cubicBezTo>
                  <a:pt x="1050272" y="1483732"/>
                  <a:pt x="990720" y="1487409"/>
                  <a:pt x="929725" y="1487409"/>
                </a:cubicBezTo>
                <a:cubicBezTo>
                  <a:pt x="868729" y="1487409"/>
                  <a:pt x="809178" y="1483732"/>
                  <a:pt x="751661" y="1476729"/>
                </a:cubicBezTo>
                <a:lnTo>
                  <a:pt x="745355" y="1475564"/>
                </a:lnTo>
                <a:lnTo>
                  <a:pt x="778524" y="1579654"/>
                </a:lnTo>
                <a:lnTo>
                  <a:pt x="808660" y="1643561"/>
                </a:lnTo>
                <a:lnTo>
                  <a:pt x="929725" y="1652615"/>
                </a:lnTo>
                <a:lnTo>
                  <a:pt x="1047051" y="1646029"/>
                </a:lnTo>
                <a:lnTo>
                  <a:pt x="1079185" y="1576475"/>
                </a:lnTo>
                <a:close/>
                <a:moveTo>
                  <a:pt x="1161632" y="643082"/>
                </a:moveTo>
                <a:lnTo>
                  <a:pt x="1161101" y="637188"/>
                </a:lnTo>
                <a:cubicBezTo>
                  <a:pt x="1155500" y="591348"/>
                  <a:pt x="1148616" y="547247"/>
                  <a:pt x="1140565" y="505307"/>
                </a:cubicBezTo>
                <a:lnTo>
                  <a:pt x="1121648" y="423623"/>
                </a:lnTo>
                <a:lnTo>
                  <a:pt x="1099367" y="419723"/>
                </a:lnTo>
                <a:cubicBezTo>
                  <a:pt x="1044399" y="413372"/>
                  <a:pt x="987674" y="410049"/>
                  <a:pt x="929725" y="410049"/>
                </a:cubicBezTo>
                <a:cubicBezTo>
                  <a:pt x="871776" y="410049"/>
                  <a:pt x="815051" y="413372"/>
                  <a:pt x="760083" y="419723"/>
                </a:cubicBezTo>
                <a:lnTo>
                  <a:pt x="733937" y="424299"/>
                </a:lnTo>
                <a:lnTo>
                  <a:pt x="704783" y="567200"/>
                </a:lnTo>
                <a:lnTo>
                  <a:pt x="695931" y="644048"/>
                </a:lnTo>
                <a:lnTo>
                  <a:pt x="760704" y="637311"/>
                </a:lnTo>
                <a:cubicBezTo>
                  <a:pt x="815299" y="633567"/>
                  <a:pt x="871827" y="631601"/>
                  <a:pt x="929725" y="631601"/>
                </a:cubicBezTo>
                <a:cubicBezTo>
                  <a:pt x="974958" y="631601"/>
                  <a:pt x="1019354" y="632801"/>
                  <a:pt x="1062647" y="635111"/>
                </a:cubicBezTo>
                <a:close/>
                <a:moveTo>
                  <a:pt x="1161632" y="1216372"/>
                </a:moveTo>
                <a:lnTo>
                  <a:pt x="1062647" y="1224343"/>
                </a:lnTo>
                <a:cubicBezTo>
                  <a:pt x="1019354" y="1226653"/>
                  <a:pt x="974958" y="1227853"/>
                  <a:pt x="929725" y="1227853"/>
                </a:cubicBezTo>
                <a:cubicBezTo>
                  <a:pt x="871827" y="1227853"/>
                  <a:pt x="815299" y="1225887"/>
                  <a:pt x="760704" y="1222144"/>
                </a:cubicBezTo>
                <a:lnTo>
                  <a:pt x="695931" y="1215406"/>
                </a:lnTo>
                <a:lnTo>
                  <a:pt x="704783" y="1292255"/>
                </a:lnTo>
                <a:lnTo>
                  <a:pt x="733899" y="1434970"/>
                </a:lnTo>
                <a:lnTo>
                  <a:pt x="760121" y="1439558"/>
                </a:lnTo>
                <a:cubicBezTo>
                  <a:pt x="815078" y="1445906"/>
                  <a:pt x="871789" y="1449227"/>
                  <a:pt x="929725" y="1449227"/>
                </a:cubicBezTo>
                <a:cubicBezTo>
                  <a:pt x="987660" y="1449227"/>
                  <a:pt x="1044372" y="1445907"/>
                  <a:pt x="1099329" y="1439558"/>
                </a:cubicBezTo>
                <a:lnTo>
                  <a:pt x="1121692" y="1435645"/>
                </a:lnTo>
                <a:lnTo>
                  <a:pt x="1140565" y="1354148"/>
                </a:lnTo>
                <a:cubicBezTo>
                  <a:pt x="1148616" y="1312208"/>
                  <a:pt x="1155500" y="1268107"/>
                  <a:pt x="1161101" y="1222266"/>
                </a:cubicBezTo>
                <a:close/>
                <a:moveTo>
                  <a:pt x="1178368" y="929727"/>
                </a:moveTo>
                <a:cubicBezTo>
                  <a:pt x="1178368" y="878617"/>
                  <a:pt x="1176851" y="828403"/>
                  <a:pt x="1173935" y="779506"/>
                </a:cubicBezTo>
                <a:lnTo>
                  <a:pt x="1166191" y="693640"/>
                </a:lnTo>
                <a:lnTo>
                  <a:pt x="1116366" y="687966"/>
                </a:lnTo>
                <a:cubicBezTo>
                  <a:pt x="1056101" y="683454"/>
                  <a:pt x="993612" y="681084"/>
                  <a:pt x="929725" y="681084"/>
                </a:cubicBezTo>
                <a:cubicBezTo>
                  <a:pt x="878615" y="681084"/>
                  <a:pt x="828401" y="682601"/>
                  <a:pt x="779504" y="685518"/>
                </a:cubicBezTo>
                <a:lnTo>
                  <a:pt x="690228" y="693568"/>
                </a:lnTo>
                <a:lnTo>
                  <a:pt x="684695" y="741601"/>
                </a:lnTo>
                <a:cubicBezTo>
                  <a:pt x="680100" y="802303"/>
                  <a:pt x="677684" y="865293"/>
                  <a:pt x="677684" y="929727"/>
                </a:cubicBezTo>
                <a:cubicBezTo>
                  <a:pt x="677684" y="994162"/>
                  <a:pt x="680100" y="1057152"/>
                  <a:pt x="684695" y="1117854"/>
                </a:cubicBezTo>
                <a:lnTo>
                  <a:pt x="690616" y="1169256"/>
                </a:lnTo>
                <a:lnTo>
                  <a:pt x="778288" y="1177251"/>
                </a:lnTo>
                <a:cubicBezTo>
                  <a:pt x="827555" y="1180222"/>
                  <a:pt x="878177" y="1181768"/>
                  <a:pt x="929725" y="1181768"/>
                </a:cubicBezTo>
                <a:cubicBezTo>
                  <a:pt x="994159" y="1181768"/>
                  <a:pt x="1057149" y="1179353"/>
                  <a:pt x="1117851" y="1174757"/>
                </a:cubicBezTo>
                <a:lnTo>
                  <a:pt x="1165884" y="1169225"/>
                </a:lnTo>
                <a:lnTo>
                  <a:pt x="1173935" y="1079949"/>
                </a:lnTo>
                <a:cubicBezTo>
                  <a:pt x="1176851" y="1031052"/>
                  <a:pt x="1178368" y="980837"/>
                  <a:pt x="1178368" y="929727"/>
                </a:cubicBezTo>
                <a:close/>
                <a:moveTo>
                  <a:pt x="1361216" y="441637"/>
                </a:moveTo>
                <a:lnTo>
                  <a:pt x="1308704" y="327132"/>
                </a:lnTo>
                <a:lnTo>
                  <a:pt x="1258448" y="251294"/>
                </a:lnTo>
                <a:lnTo>
                  <a:pt x="1199308" y="233998"/>
                </a:lnTo>
                <a:lnTo>
                  <a:pt x="1092470" y="215692"/>
                </a:lnTo>
                <a:lnTo>
                  <a:pt x="1103950" y="234288"/>
                </a:lnTo>
                <a:cubicBezTo>
                  <a:pt x="1118901" y="264431"/>
                  <a:pt x="1132827" y="298755"/>
                  <a:pt x="1145541" y="336697"/>
                </a:cubicBezTo>
                <a:lnTo>
                  <a:pt x="1160981" y="392546"/>
                </a:lnTo>
                <a:lnTo>
                  <a:pt x="1273638" y="413353"/>
                </a:lnTo>
                <a:close/>
                <a:moveTo>
                  <a:pt x="1361216" y="1417813"/>
                </a:moveTo>
                <a:lnTo>
                  <a:pt x="1273637" y="1446097"/>
                </a:lnTo>
                <a:lnTo>
                  <a:pt x="1160982" y="1466904"/>
                </a:lnTo>
                <a:lnTo>
                  <a:pt x="1145541" y="1522757"/>
                </a:lnTo>
                <a:cubicBezTo>
                  <a:pt x="1132827" y="1560700"/>
                  <a:pt x="1118901" y="1595023"/>
                  <a:pt x="1103950" y="1625166"/>
                </a:cubicBezTo>
                <a:lnTo>
                  <a:pt x="1094665" y="1640207"/>
                </a:lnTo>
                <a:lnTo>
                  <a:pt x="1198530" y="1622469"/>
                </a:lnTo>
                <a:lnTo>
                  <a:pt x="1261037" y="1604251"/>
                </a:lnTo>
                <a:lnTo>
                  <a:pt x="1308703" y="1532319"/>
                </a:lnTo>
                <a:close/>
                <a:moveTo>
                  <a:pt x="1426864" y="1172864"/>
                </a:moveTo>
                <a:lnTo>
                  <a:pt x="1415221" y="1176006"/>
                </a:lnTo>
                <a:cubicBezTo>
                  <a:pt x="1380967" y="1184168"/>
                  <a:pt x="1344805" y="1191490"/>
                  <a:pt x="1307003" y="1197881"/>
                </a:cubicBezTo>
                <a:lnTo>
                  <a:pt x="1210444" y="1211206"/>
                </a:lnTo>
                <a:lnTo>
                  <a:pt x="1205767" y="1256176"/>
                </a:lnTo>
                <a:cubicBezTo>
                  <a:pt x="1198656" y="1306344"/>
                  <a:pt x="1189957" y="1354019"/>
                  <a:pt x="1179856" y="1398636"/>
                </a:cubicBezTo>
                <a:lnTo>
                  <a:pt x="1172061" y="1426832"/>
                </a:lnTo>
                <a:lnTo>
                  <a:pt x="1258405" y="1411723"/>
                </a:lnTo>
                <a:lnTo>
                  <a:pt x="1376132" y="1375891"/>
                </a:lnTo>
                <a:lnTo>
                  <a:pt x="1411880" y="1258473"/>
                </a:lnTo>
                <a:close/>
                <a:moveTo>
                  <a:pt x="1426865" y="686591"/>
                </a:moveTo>
                <a:lnTo>
                  <a:pt x="1411880" y="600978"/>
                </a:lnTo>
                <a:lnTo>
                  <a:pt x="1376076" y="483375"/>
                </a:lnTo>
                <a:lnTo>
                  <a:pt x="1258473" y="447571"/>
                </a:lnTo>
                <a:lnTo>
                  <a:pt x="1172010" y="432437"/>
                </a:lnTo>
                <a:lnTo>
                  <a:pt x="1179856" y="460818"/>
                </a:lnTo>
                <a:cubicBezTo>
                  <a:pt x="1189957" y="505436"/>
                  <a:pt x="1198656" y="553110"/>
                  <a:pt x="1205767" y="603279"/>
                </a:cubicBezTo>
                <a:lnTo>
                  <a:pt x="1210444" y="648249"/>
                </a:lnTo>
                <a:lnTo>
                  <a:pt x="1307003" y="661574"/>
                </a:lnTo>
                <a:cubicBezTo>
                  <a:pt x="1344805" y="667965"/>
                  <a:pt x="1380967" y="675287"/>
                  <a:pt x="1415221" y="683449"/>
                </a:cubicBezTo>
                <a:close/>
                <a:moveTo>
                  <a:pt x="1449401" y="929726"/>
                </a:moveTo>
                <a:cubicBezTo>
                  <a:pt x="1449401" y="871777"/>
                  <a:pt x="1446079" y="815052"/>
                  <a:pt x="1439728" y="760084"/>
                </a:cubicBezTo>
                <a:lnTo>
                  <a:pt x="1435708" y="737115"/>
                </a:lnTo>
                <a:lnTo>
                  <a:pt x="1289667" y="707700"/>
                </a:lnTo>
                <a:lnTo>
                  <a:pt x="1215753" y="699283"/>
                </a:lnTo>
                <a:lnTo>
                  <a:pt x="1222142" y="760706"/>
                </a:lnTo>
                <a:cubicBezTo>
                  <a:pt x="1225885" y="815301"/>
                  <a:pt x="1227851" y="871829"/>
                  <a:pt x="1227851" y="929727"/>
                </a:cubicBezTo>
                <a:cubicBezTo>
                  <a:pt x="1227851" y="987625"/>
                  <a:pt x="1225885" y="1044153"/>
                  <a:pt x="1222141" y="1098749"/>
                </a:cubicBezTo>
                <a:lnTo>
                  <a:pt x="1215404" y="1163521"/>
                </a:lnTo>
                <a:lnTo>
                  <a:pt x="1292253" y="1154669"/>
                </a:lnTo>
                <a:lnTo>
                  <a:pt x="1435151" y="1125516"/>
                </a:lnTo>
                <a:lnTo>
                  <a:pt x="1439728" y="1099368"/>
                </a:lnTo>
                <a:cubicBezTo>
                  <a:pt x="1446079" y="1044399"/>
                  <a:pt x="1449401" y="987675"/>
                  <a:pt x="1449401" y="929726"/>
                </a:cubicBezTo>
                <a:close/>
                <a:moveTo>
                  <a:pt x="1593831" y="554392"/>
                </a:moveTo>
                <a:lnTo>
                  <a:pt x="1540303" y="421279"/>
                </a:lnTo>
                <a:lnTo>
                  <a:pt x="1501676" y="357776"/>
                </a:lnTo>
                <a:lnTo>
                  <a:pt x="1438172" y="319149"/>
                </a:lnTo>
                <a:cubicBezTo>
                  <a:pt x="1401584" y="300875"/>
                  <a:pt x="1363219" y="284520"/>
                  <a:pt x="1323325" y="270268"/>
                </a:cubicBezTo>
                <a:lnTo>
                  <a:pt x="1304424" y="264740"/>
                </a:lnTo>
                <a:lnTo>
                  <a:pt x="1333436" y="304971"/>
                </a:lnTo>
                <a:cubicBezTo>
                  <a:pt x="1357219" y="344943"/>
                  <a:pt x="1378734" y="388727"/>
                  <a:pt x="1397629" y="435732"/>
                </a:cubicBezTo>
                <a:lnTo>
                  <a:pt x="1403998" y="455453"/>
                </a:lnTo>
                <a:lnTo>
                  <a:pt x="1423719" y="461822"/>
                </a:lnTo>
                <a:cubicBezTo>
                  <a:pt x="1470723" y="480717"/>
                  <a:pt x="1514508" y="502232"/>
                  <a:pt x="1554480" y="526015"/>
                </a:cubicBezTo>
                <a:close/>
                <a:moveTo>
                  <a:pt x="1593831" y="1305058"/>
                </a:moveTo>
                <a:lnTo>
                  <a:pt x="1554480" y="1333436"/>
                </a:lnTo>
                <a:cubicBezTo>
                  <a:pt x="1514508" y="1357219"/>
                  <a:pt x="1470723" y="1378734"/>
                  <a:pt x="1423719" y="1397628"/>
                </a:cubicBezTo>
                <a:lnTo>
                  <a:pt x="1403998" y="1403997"/>
                </a:lnTo>
                <a:lnTo>
                  <a:pt x="1397628" y="1423720"/>
                </a:lnTo>
                <a:cubicBezTo>
                  <a:pt x="1378734" y="1470724"/>
                  <a:pt x="1357219" y="1514509"/>
                  <a:pt x="1333436" y="1554481"/>
                </a:cubicBezTo>
                <a:lnTo>
                  <a:pt x="1307260" y="1590779"/>
                </a:lnTo>
                <a:lnTo>
                  <a:pt x="1322254" y="1586409"/>
                </a:lnTo>
                <a:cubicBezTo>
                  <a:pt x="1362062" y="1572237"/>
                  <a:pt x="1400355" y="1555975"/>
                  <a:pt x="1436886" y="1537801"/>
                </a:cubicBezTo>
                <a:lnTo>
                  <a:pt x="1504679" y="1496738"/>
                </a:lnTo>
                <a:lnTo>
                  <a:pt x="1540302" y="1438173"/>
                </a:lnTo>
                <a:close/>
                <a:moveTo>
                  <a:pt x="1643563" y="1092594"/>
                </a:moveTo>
                <a:lnTo>
                  <a:pt x="1625164" y="1103952"/>
                </a:lnTo>
                <a:cubicBezTo>
                  <a:pt x="1587485" y="1122641"/>
                  <a:pt x="1543274" y="1139728"/>
                  <a:pt x="1493628" y="1154848"/>
                </a:cubicBezTo>
                <a:lnTo>
                  <a:pt x="1466695" y="1162116"/>
                </a:lnTo>
                <a:lnTo>
                  <a:pt x="1446097" y="1273638"/>
                </a:lnTo>
                <a:lnTo>
                  <a:pt x="1417881" y="1361008"/>
                </a:lnTo>
                <a:lnTo>
                  <a:pt x="1532219" y="1308589"/>
                </a:lnTo>
                <a:lnTo>
                  <a:pt x="1608458" y="1258088"/>
                </a:lnTo>
                <a:lnTo>
                  <a:pt x="1642086" y="1112273"/>
                </a:lnTo>
                <a:close/>
                <a:moveTo>
                  <a:pt x="1643563" y="766861"/>
                </a:moveTo>
                <a:lnTo>
                  <a:pt x="1642087" y="747179"/>
                </a:lnTo>
                <a:lnTo>
                  <a:pt x="1608414" y="601174"/>
                </a:lnTo>
                <a:lnTo>
                  <a:pt x="1532319" y="550747"/>
                </a:lnTo>
                <a:lnTo>
                  <a:pt x="1417814" y="498235"/>
                </a:lnTo>
                <a:lnTo>
                  <a:pt x="1446098" y="585813"/>
                </a:lnTo>
                <a:lnTo>
                  <a:pt x="1466696" y="697339"/>
                </a:lnTo>
                <a:lnTo>
                  <a:pt x="1493628" y="704606"/>
                </a:lnTo>
                <a:cubicBezTo>
                  <a:pt x="1543274" y="719726"/>
                  <a:pt x="1587485" y="736814"/>
                  <a:pt x="1625164" y="755502"/>
                </a:cubicBezTo>
                <a:close/>
                <a:moveTo>
                  <a:pt x="1655782" y="929726"/>
                </a:moveTo>
                <a:lnTo>
                  <a:pt x="1647014" y="812858"/>
                </a:lnTo>
                <a:lnTo>
                  <a:pt x="1576472" y="780267"/>
                </a:lnTo>
                <a:lnTo>
                  <a:pt x="1476203" y="748811"/>
                </a:lnTo>
                <a:lnTo>
                  <a:pt x="1476729" y="751662"/>
                </a:lnTo>
                <a:cubicBezTo>
                  <a:pt x="1483732" y="809178"/>
                  <a:pt x="1487409" y="868730"/>
                  <a:pt x="1487409" y="929726"/>
                </a:cubicBezTo>
                <a:cubicBezTo>
                  <a:pt x="1487409" y="990721"/>
                  <a:pt x="1483732" y="1050273"/>
                  <a:pt x="1476729" y="1107789"/>
                </a:cubicBezTo>
                <a:lnTo>
                  <a:pt x="1475564" y="1114096"/>
                </a:lnTo>
                <a:lnTo>
                  <a:pt x="1579652" y="1080928"/>
                </a:lnTo>
                <a:lnTo>
                  <a:pt x="1646814" y="1049257"/>
                </a:lnTo>
                <a:close/>
                <a:moveTo>
                  <a:pt x="1859450" y="886496"/>
                </a:moveTo>
                <a:cubicBezTo>
                  <a:pt x="1849530" y="695784"/>
                  <a:pt x="1741975" y="525077"/>
                  <a:pt x="1574461" y="402048"/>
                </a:cubicBezTo>
                <a:lnTo>
                  <a:pt x="1546403" y="384982"/>
                </a:lnTo>
                <a:lnTo>
                  <a:pt x="1562120" y="409908"/>
                </a:lnTo>
                <a:cubicBezTo>
                  <a:pt x="1587656" y="459369"/>
                  <a:pt x="1609651" y="512219"/>
                  <a:pt x="1627628" y="567835"/>
                </a:cubicBezTo>
                <a:lnTo>
                  <a:pt x="1630756" y="581020"/>
                </a:lnTo>
                <a:lnTo>
                  <a:pt x="1662368" y="603817"/>
                </a:lnTo>
                <a:cubicBezTo>
                  <a:pt x="1757635" y="687719"/>
                  <a:pt x="1813262" y="788864"/>
                  <a:pt x="1813262" y="897740"/>
                </a:cubicBezTo>
                <a:cubicBezTo>
                  <a:pt x="1800240" y="794593"/>
                  <a:pt x="1737930" y="700224"/>
                  <a:pt x="1640681" y="622556"/>
                </a:cubicBezTo>
                <a:lnTo>
                  <a:pt x="1640596" y="622499"/>
                </a:lnTo>
                <a:lnTo>
                  <a:pt x="1669029" y="742354"/>
                </a:lnTo>
                <a:lnTo>
                  <a:pt x="1672282" y="784590"/>
                </a:lnTo>
                <a:lnTo>
                  <a:pt x="1702489" y="803238"/>
                </a:lnTo>
                <a:cubicBezTo>
                  <a:pt x="1744928" y="836859"/>
                  <a:pt x="1768396" y="873824"/>
                  <a:pt x="1768396" y="912625"/>
                </a:cubicBezTo>
                <a:cubicBezTo>
                  <a:pt x="1758619" y="895816"/>
                  <a:pt x="1744570" y="879590"/>
                  <a:pt x="1726673" y="864066"/>
                </a:cubicBezTo>
                <a:lnTo>
                  <a:pt x="1675719" y="829201"/>
                </a:lnTo>
                <a:lnTo>
                  <a:pt x="1683463" y="929726"/>
                </a:lnTo>
                <a:lnTo>
                  <a:pt x="1675494" y="1033173"/>
                </a:lnTo>
                <a:lnTo>
                  <a:pt x="1728290" y="995969"/>
                </a:lnTo>
                <a:cubicBezTo>
                  <a:pt x="1745748" y="980249"/>
                  <a:pt x="1759261" y="963829"/>
                  <a:pt x="1768396" y="946829"/>
                </a:cubicBezTo>
                <a:cubicBezTo>
                  <a:pt x="1768396" y="985630"/>
                  <a:pt x="1744928" y="1022595"/>
                  <a:pt x="1702489" y="1056216"/>
                </a:cubicBezTo>
                <a:lnTo>
                  <a:pt x="1672282" y="1074864"/>
                </a:lnTo>
                <a:lnTo>
                  <a:pt x="1669028" y="1117098"/>
                </a:lnTo>
                <a:lnTo>
                  <a:pt x="1640644" y="1236750"/>
                </a:lnTo>
                <a:lnTo>
                  <a:pt x="1725671" y="1153895"/>
                </a:lnTo>
                <a:cubicBezTo>
                  <a:pt x="1773928" y="1095301"/>
                  <a:pt x="1804542" y="1030457"/>
                  <a:pt x="1813262" y="961710"/>
                </a:cubicBezTo>
                <a:cubicBezTo>
                  <a:pt x="1813262" y="1070586"/>
                  <a:pt x="1757634" y="1171732"/>
                  <a:pt x="1662368" y="1255634"/>
                </a:cubicBezTo>
                <a:lnTo>
                  <a:pt x="1630756" y="1278430"/>
                </a:lnTo>
                <a:lnTo>
                  <a:pt x="1627628" y="1291617"/>
                </a:lnTo>
                <a:cubicBezTo>
                  <a:pt x="1609651" y="1347232"/>
                  <a:pt x="1587656" y="1400082"/>
                  <a:pt x="1562120" y="1449544"/>
                </a:cubicBezTo>
                <a:lnTo>
                  <a:pt x="1549467" y="1469610"/>
                </a:lnTo>
                <a:lnTo>
                  <a:pt x="1573026" y="1455340"/>
                </a:lnTo>
                <a:cubicBezTo>
                  <a:pt x="1740455" y="1332944"/>
                  <a:pt x="1848405" y="1163029"/>
                  <a:pt x="1859450" y="972956"/>
                </a:cubicBezTo>
                <a:cubicBezTo>
                  <a:pt x="1859450" y="1169158"/>
                  <a:pt x="1755387" y="1346785"/>
                  <a:pt x="1587140" y="1475362"/>
                </a:cubicBezTo>
                <a:lnTo>
                  <a:pt x="1518585" y="1518588"/>
                </a:lnTo>
                <a:lnTo>
                  <a:pt x="1475360" y="1587141"/>
                </a:lnTo>
                <a:cubicBezTo>
                  <a:pt x="1346783" y="1755388"/>
                  <a:pt x="1169156" y="1859451"/>
                  <a:pt x="972954" y="1859451"/>
                </a:cubicBezTo>
                <a:cubicBezTo>
                  <a:pt x="1163666" y="1849531"/>
                  <a:pt x="1334373" y="1741975"/>
                  <a:pt x="1457402" y="1574461"/>
                </a:cubicBezTo>
                <a:lnTo>
                  <a:pt x="1474468" y="1546405"/>
                </a:lnTo>
                <a:lnTo>
                  <a:pt x="1449543" y="1562121"/>
                </a:lnTo>
                <a:cubicBezTo>
                  <a:pt x="1412447" y="1581274"/>
                  <a:pt x="1373444" y="1598434"/>
                  <a:pt x="1332799" y="1613401"/>
                </a:cubicBezTo>
                <a:lnTo>
                  <a:pt x="1279337" y="1629499"/>
                </a:lnTo>
                <a:lnTo>
                  <a:pt x="1255634" y="1662369"/>
                </a:lnTo>
                <a:cubicBezTo>
                  <a:pt x="1171732" y="1757635"/>
                  <a:pt x="1070586" y="1813263"/>
                  <a:pt x="961710" y="1813263"/>
                </a:cubicBezTo>
                <a:cubicBezTo>
                  <a:pt x="1030475" y="1804581"/>
                  <a:pt x="1095339" y="1773994"/>
                  <a:pt x="1153953" y="1725753"/>
                </a:cubicBezTo>
                <a:lnTo>
                  <a:pt x="1234691" y="1642942"/>
                </a:lnTo>
                <a:lnTo>
                  <a:pt x="1206197" y="1651522"/>
                </a:lnTo>
                <a:lnTo>
                  <a:pt x="1073221" y="1674942"/>
                </a:lnTo>
                <a:lnTo>
                  <a:pt x="1056214" y="1702491"/>
                </a:lnTo>
                <a:cubicBezTo>
                  <a:pt x="1022593" y="1744930"/>
                  <a:pt x="985628" y="1768398"/>
                  <a:pt x="946827" y="1768398"/>
                </a:cubicBezTo>
                <a:cubicBezTo>
                  <a:pt x="963637" y="1758621"/>
                  <a:pt x="979862" y="1744573"/>
                  <a:pt x="995386" y="1726675"/>
                </a:cubicBezTo>
                <a:lnTo>
                  <a:pt x="1028875" y="1677732"/>
                </a:lnTo>
                <a:lnTo>
                  <a:pt x="929725" y="1683465"/>
                </a:lnTo>
                <a:lnTo>
                  <a:pt x="826279" y="1675496"/>
                </a:lnTo>
                <a:lnTo>
                  <a:pt x="863483" y="1728293"/>
                </a:lnTo>
                <a:cubicBezTo>
                  <a:pt x="879203" y="1745751"/>
                  <a:pt x="895624" y="1759263"/>
                  <a:pt x="912623" y="1768398"/>
                </a:cubicBezTo>
                <a:cubicBezTo>
                  <a:pt x="873822" y="1768398"/>
                  <a:pt x="836857" y="1744930"/>
                  <a:pt x="803236" y="1702491"/>
                </a:cubicBezTo>
                <a:lnTo>
                  <a:pt x="784588" y="1672284"/>
                </a:lnTo>
                <a:lnTo>
                  <a:pt x="742353" y="1669030"/>
                </a:lnTo>
                <a:lnTo>
                  <a:pt x="624236" y="1642221"/>
                </a:lnTo>
                <a:lnTo>
                  <a:pt x="705554" y="1725672"/>
                </a:lnTo>
                <a:cubicBezTo>
                  <a:pt x="764149" y="1773929"/>
                  <a:pt x="828992" y="1804542"/>
                  <a:pt x="897739" y="1813263"/>
                </a:cubicBezTo>
                <a:cubicBezTo>
                  <a:pt x="788863" y="1813263"/>
                  <a:pt x="687718" y="1757635"/>
                  <a:pt x="603816" y="1662369"/>
                </a:cubicBezTo>
                <a:lnTo>
                  <a:pt x="581482" y="1631398"/>
                </a:lnTo>
                <a:lnTo>
                  <a:pt x="447629" y="1580602"/>
                </a:lnTo>
                <a:lnTo>
                  <a:pt x="388868" y="1547861"/>
                </a:lnTo>
                <a:lnTo>
                  <a:pt x="404111" y="1573026"/>
                </a:lnTo>
                <a:cubicBezTo>
                  <a:pt x="526508" y="1740456"/>
                  <a:pt x="696422" y="1848406"/>
                  <a:pt x="886495" y="1859451"/>
                </a:cubicBezTo>
                <a:cubicBezTo>
                  <a:pt x="690294" y="1859451"/>
                  <a:pt x="512667" y="1755388"/>
                  <a:pt x="384090" y="1587141"/>
                </a:cubicBezTo>
                <a:lnTo>
                  <a:pt x="343320" y="1522481"/>
                </a:lnTo>
                <a:lnTo>
                  <a:pt x="321289" y="1510206"/>
                </a:lnTo>
                <a:cubicBezTo>
                  <a:pt x="124489" y="1379926"/>
                  <a:pt x="0" y="1187551"/>
                  <a:pt x="0" y="972956"/>
                </a:cubicBezTo>
                <a:cubicBezTo>
                  <a:pt x="9664" y="1139269"/>
                  <a:pt x="93521" y="1290150"/>
                  <a:pt x="226499" y="1407267"/>
                </a:cubicBezTo>
                <a:lnTo>
                  <a:pt x="310128" y="1469841"/>
                </a:lnTo>
                <a:lnTo>
                  <a:pt x="297330" y="1449544"/>
                </a:lnTo>
                <a:cubicBezTo>
                  <a:pt x="271793" y="1400082"/>
                  <a:pt x="249799" y="1347232"/>
                  <a:pt x="231822" y="1291616"/>
                </a:cubicBezTo>
                <a:lnTo>
                  <a:pt x="229024" y="1279821"/>
                </a:lnTo>
                <a:lnTo>
                  <a:pt x="197082" y="1255633"/>
                </a:lnTo>
                <a:cubicBezTo>
                  <a:pt x="101815" y="1171731"/>
                  <a:pt x="46188" y="1070586"/>
                  <a:pt x="46188" y="961710"/>
                </a:cubicBezTo>
                <a:cubicBezTo>
                  <a:pt x="55998" y="1039050"/>
                  <a:pt x="93517" y="1111450"/>
                  <a:pt x="152694" y="1175570"/>
                </a:cubicBezTo>
                <a:lnTo>
                  <a:pt x="218807" y="1236753"/>
                </a:lnTo>
                <a:lnTo>
                  <a:pt x="190421" y="1117097"/>
                </a:lnTo>
                <a:lnTo>
                  <a:pt x="187298" y="1076559"/>
                </a:lnTo>
                <a:lnTo>
                  <a:pt x="173756" y="1068664"/>
                </a:lnTo>
                <a:cubicBezTo>
                  <a:pt x="120755" y="1031807"/>
                  <a:pt x="91054" y="990480"/>
                  <a:pt x="91054" y="946829"/>
                </a:cubicBezTo>
                <a:cubicBezTo>
                  <a:pt x="104757" y="972328"/>
                  <a:pt x="128308" y="996524"/>
                  <a:pt x="160251" y="1019010"/>
                </a:cubicBezTo>
                <a:lnTo>
                  <a:pt x="183960" y="1033226"/>
                </a:lnTo>
                <a:lnTo>
                  <a:pt x="175986" y="929725"/>
                </a:lnTo>
                <a:lnTo>
                  <a:pt x="183756" y="828867"/>
                </a:lnTo>
                <a:lnTo>
                  <a:pt x="162457" y="841320"/>
                </a:lnTo>
                <a:cubicBezTo>
                  <a:pt x="129995" y="863511"/>
                  <a:pt x="105720" y="887410"/>
                  <a:pt x="91054" y="912625"/>
                </a:cubicBezTo>
                <a:cubicBezTo>
                  <a:pt x="91054" y="868973"/>
                  <a:pt x="120755" y="827647"/>
                  <a:pt x="173756" y="790789"/>
                </a:cubicBezTo>
                <a:lnTo>
                  <a:pt x="187298" y="782895"/>
                </a:lnTo>
                <a:lnTo>
                  <a:pt x="190421" y="742353"/>
                </a:lnTo>
                <a:lnTo>
                  <a:pt x="218855" y="622496"/>
                </a:lnTo>
                <a:lnTo>
                  <a:pt x="218769" y="622555"/>
                </a:lnTo>
                <a:cubicBezTo>
                  <a:pt x="121520" y="700224"/>
                  <a:pt x="59210" y="794592"/>
                  <a:pt x="46188" y="897740"/>
                </a:cubicBezTo>
                <a:cubicBezTo>
                  <a:pt x="46188" y="788864"/>
                  <a:pt x="101815" y="687718"/>
                  <a:pt x="197082" y="603816"/>
                </a:cubicBezTo>
                <a:lnTo>
                  <a:pt x="229024" y="579628"/>
                </a:lnTo>
                <a:lnTo>
                  <a:pt x="231822" y="567834"/>
                </a:lnTo>
                <a:cubicBezTo>
                  <a:pt x="249799" y="512219"/>
                  <a:pt x="271793" y="459369"/>
                  <a:pt x="297330" y="409908"/>
                </a:cubicBezTo>
                <a:lnTo>
                  <a:pt x="313965" y="383526"/>
                </a:lnTo>
                <a:lnTo>
                  <a:pt x="225056" y="450364"/>
                </a:lnTo>
                <a:cubicBezTo>
                  <a:pt x="92112" y="568066"/>
                  <a:pt x="8680" y="719622"/>
                  <a:pt x="0" y="886496"/>
                </a:cubicBezTo>
                <a:cubicBezTo>
                  <a:pt x="0" y="671900"/>
                  <a:pt x="124489" y="479525"/>
                  <a:pt x="321289" y="349247"/>
                </a:cubicBezTo>
                <a:lnTo>
                  <a:pt x="343319" y="336972"/>
                </a:lnTo>
                <a:lnTo>
                  <a:pt x="384090" y="272311"/>
                </a:lnTo>
                <a:cubicBezTo>
                  <a:pt x="512667" y="104064"/>
                  <a:pt x="690294" y="0"/>
                  <a:pt x="886496" y="0"/>
                </a:cubicBezTo>
                <a:cubicBezTo>
                  <a:pt x="696423" y="11045"/>
                  <a:pt x="526508" y="118996"/>
                  <a:pt x="404111" y="286425"/>
                </a:cubicBezTo>
                <a:lnTo>
                  <a:pt x="388867" y="311592"/>
                </a:lnTo>
                <a:lnTo>
                  <a:pt x="447629" y="278850"/>
                </a:lnTo>
                <a:lnTo>
                  <a:pt x="581481" y="228055"/>
                </a:lnTo>
                <a:lnTo>
                  <a:pt x="603816" y="197083"/>
                </a:lnTo>
                <a:cubicBezTo>
                  <a:pt x="687718" y="101816"/>
                  <a:pt x="788864" y="46188"/>
                  <a:pt x="897740" y="46188"/>
                </a:cubicBezTo>
                <a:cubicBezTo>
                  <a:pt x="828993" y="54909"/>
                  <a:pt x="764149" y="85522"/>
                  <a:pt x="705555" y="133780"/>
                </a:cubicBezTo>
                <a:lnTo>
                  <a:pt x="624234" y="217232"/>
                </a:lnTo>
                <a:lnTo>
                  <a:pt x="742353" y="190422"/>
                </a:lnTo>
                <a:lnTo>
                  <a:pt x="784589" y="187168"/>
                </a:lnTo>
                <a:lnTo>
                  <a:pt x="803236" y="156963"/>
                </a:lnTo>
                <a:cubicBezTo>
                  <a:pt x="836857" y="114524"/>
                  <a:pt x="873822" y="91056"/>
                  <a:pt x="912623" y="91056"/>
                </a:cubicBezTo>
                <a:cubicBezTo>
                  <a:pt x="895624" y="100192"/>
                  <a:pt x="879203" y="113704"/>
                  <a:pt x="863483" y="131162"/>
                </a:cubicBezTo>
                <a:lnTo>
                  <a:pt x="826281" y="183957"/>
                </a:lnTo>
                <a:lnTo>
                  <a:pt x="929725" y="175987"/>
                </a:lnTo>
                <a:lnTo>
                  <a:pt x="1028874" y="181720"/>
                </a:lnTo>
                <a:lnTo>
                  <a:pt x="995386" y="132779"/>
                </a:lnTo>
                <a:cubicBezTo>
                  <a:pt x="979862" y="114882"/>
                  <a:pt x="963637" y="100833"/>
                  <a:pt x="946827" y="91056"/>
                </a:cubicBezTo>
                <a:cubicBezTo>
                  <a:pt x="985628" y="91056"/>
                  <a:pt x="1022593" y="114524"/>
                  <a:pt x="1056214" y="156963"/>
                </a:cubicBezTo>
                <a:lnTo>
                  <a:pt x="1073220" y="184510"/>
                </a:lnTo>
                <a:lnTo>
                  <a:pt x="1206197" y="207930"/>
                </a:lnTo>
                <a:lnTo>
                  <a:pt x="1234693" y="216511"/>
                </a:lnTo>
                <a:lnTo>
                  <a:pt x="1153953" y="133699"/>
                </a:lnTo>
                <a:cubicBezTo>
                  <a:pt x="1095339" y="85457"/>
                  <a:pt x="1030476" y="54870"/>
                  <a:pt x="961711" y="46188"/>
                </a:cubicBezTo>
                <a:cubicBezTo>
                  <a:pt x="1070587" y="46188"/>
                  <a:pt x="1171732" y="101816"/>
                  <a:pt x="1255634" y="197083"/>
                </a:cubicBezTo>
                <a:lnTo>
                  <a:pt x="1279338" y="229954"/>
                </a:lnTo>
                <a:lnTo>
                  <a:pt x="1332799" y="246051"/>
                </a:lnTo>
                <a:cubicBezTo>
                  <a:pt x="1373445" y="261018"/>
                  <a:pt x="1412447" y="278179"/>
                  <a:pt x="1449543" y="297331"/>
                </a:cubicBezTo>
                <a:lnTo>
                  <a:pt x="1474470" y="313048"/>
                </a:lnTo>
                <a:lnTo>
                  <a:pt x="1457403" y="284990"/>
                </a:lnTo>
                <a:cubicBezTo>
                  <a:pt x="1334374" y="117476"/>
                  <a:pt x="1163667" y="9920"/>
                  <a:pt x="972955" y="0"/>
                </a:cubicBezTo>
                <a:cubicBezTo>
                  <a:pt x="1169156" y="0"/>
                  <a:pt x="1346783" y="104064"/>
                  <a:pt x="1475360" y="272311"/>
                </a:cubicBezTo>
                <a:lnTo>
                  <a:pt x="1518586" y="340865"/>
                </a:lnTo>
                <a:lnTo>
                  <a:pt x="1587140" y="384091"/>
                </a:lnTo>
                <a:cubicBezTo>
                  <a:pt x="1755387" y="512668"/>
                  <a:pt x="1859450" y="690295"/>
                  <a:pt x="1859450" y="886496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85401599-BD1A-6BD4-3815-EFFF53D7913C}"/>
              </a:ext>
            </a:extLst>
          </p:cNvPr>
          <p:cNvSpPr/>
          <p:nvPr/>
        </p:nvSpPr>
        <p:spPr>
          <a:xfrm>
            <a:off x="6805582" y="3969875"/>
            <a:ext cx="2241661" cy="224166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870C37BA-7C55-69D3-C3E5-8AB1AA15C0ED}"/>
              </a:ext>
            </a:extLst>
          </p:cNvPr>
          <p:cNvSpPr/>
          <p:nvPr/>
        </p:nvSpPr>
        <p:spPr>
          <a:xfrm>
            <a:off x="956212" y="4045071"/>
            <a:ext cx="2126626" cy="2126623"/>
          </a:xfrm>
          <a:custGeom>
            <a:avLst/>
            <a:gdLst>
              <a:gd name="connsiteX0" fmla="*/ 772826 w 1550171"/>
              <a:gd name="connsiteY0" fmla="*/ 135506 h 1550169"/>
              <a:gd name="connsiteX1" fmla="*/ 654442 w 1550171"/>
              <a:gd name="connsiteY1" fmla="*/ 201977 h 1550169"/>
              <a:gd name="connsiteX2" fmla="*/ 404280 w 1550171"/>
              <a:gd name="connsiteY2" fmla="*/ 404279 h 1550169"/>
              <a:gd name="connsiteX3" fmla="*/ 201978 w 1550171"/>
              <a:gd name="connsiteY3" fmla="*/ 654441 h 1550169"/>
              <a:gd name="connsiteX4" fmla="*/ 151296 w 1550171"/>
              <a:gd name="connsiteY4" fmla="*/ 744704 h 1550169"/>
              <a:gd name="connsiteX5" fmla="*/ 217943 w 1550171"/>
              <a:gd name="connsiteY5" fmla="*/ 868651 h 1550169"/>
              <a:gd name="connsiteX6" fmla="*/ 420177 w 1550171"/>
              <a:gd name="connsiteY6" fmla="*/ 1122453 h 1550169"/>
              <a:gd name="connsiteX7" fmla="*/ 805883 w 1550171"/>
              <a:gd name="connsiteY7" fmla="*/ 1395612 h 1550169"/>
              <a:gd name="connsiteX8" fmla="*/ 809104 w 1550171"/>
              <a:gd name="connsiteY8" fmla="*/ 1396830 h 1550169"/>
              <a:gd name="connsiteX9" fmla="*/ 895729 w 1550171"/>
              <a:gd name="connsiteY9" fmla="*/ 1348192 h 1550169"/>
              <a:gd name="connsiteX10" fmla="*/ 1145891 w 1550171"/>
              <a:gd name="connsiteY10" fmla="*/ 1145889 h 1550169"/>
              <a:gd name="connsiteX11" fmla="*/ 1348193 w 1550171"/>
              <a:gd name="connsiteY11" fmla="*/ 895728 h 1550169"/>
              <a:gd name="connsiteX12" fmla="*/ 1412883 w 1550171"/>
              <a:gd name="connsiteY12" fmla="*/ 780515 h 1550169"/>
              <a:gd name="connsiteX13" fmla="*/ 1344789 w 1550171"/>
              <a:gd name="connsiteY13" fmla="*/ 653877 h 1550169"/>
              <a:gd name="connsiteX14" fmla="*/ 1142555 w 1550171"/>
              <a:gd name="connsiteY14" fmla="*/ 400074 h 1550169"/>
              <a:gd name="connsiteX15" fmla="*/ 888752 w 1550171"/>
              <a:gd name="connsiteY15" fmla="*/ 197840 h 1550169"/>
              <a:gd name="connsiteX16" fmla="*/ 1128019 w 1550171"/>
              <a:gd name="connsiteY16" fmla="*/ 1723 h 1550169"/>
              <a:gd name="connsiteX17" fmla="*/ 1344131 w 1550171"/>
              <a:gd name="connsiteY17" fmla="*/ 94620 h 1550169"/>
              <a:gd name="connsiteX18" fmla="*/ 911318 w 1550171"/>
              <a:gd name="connsiteY18" fmla="*/ 77382 h 1550169"/>
              <a:gd name="connsiteX19" fmla="*/ 836235 w 1550171"/>
              <a:gd name="connsiteY19" fmla="*/ 107994 h 1550169"/>
              <a:gd name="connsiteX20" fmla="*/ 838169 w 1550171"/>
              <a:gd name="connsiteY20" fmla="*/ 108870 h 1550169"/>
              <a:gd name="connsiteX21" fmla="*/ 1181487 w 1550171"/>
              <a:gd name="connsiteY21" fmla="*/ 361143 h 1550169"/>
              <a:gd name="connsiteX22" fmla="*/ 1395030 w 1550171"/>
              <a:gd name="connsiteY22" fmla="*/ 633966 h 1550169"/>
              <a:gd name="connsiteX23" fmla="*/ 1439209 w 1550171"/>
              <a:gd name="connsiteY23" fmla="*/ 721211 h 1550169"/>
              <a:gd name="connsiteX24" fmla="*/ 1472787 w 1550171"/>
              <a:gd name="connsiteY24" fmla="*/ 638851 h 1550169"/>
              <a:gd name="connsiteX25" fmla="*/ 1455550 w 1550171"/>
              <a:gd name="connsiteY25" fmla="*/ 206038 h 1550169"/>
              <a:gd name="connsiteX26" fmla="*/ 1475616 w 1550171"/>
              <a:gd name="connsiteY26" fmla="*/ 777001 h 1550169"/>
              <a:gd name="connsiteX27" fmla="*/ 1470405 w 1550171"/>
              <a:gd name="connsiteY27" fmla="*/ 786886 h 1550169"/>
              <a:gd name="connsiteX28" fmla="*/ 1512784 w 1550171"/>
              <a:gd name="connsiteY28" fmla="*/ 913383 h 1550169"/>
              <a:gd name="connsiteX29" fmla="*/ 1429069 w 1550171"/>
              <a:gd name="connsiteY29" fmla="*/ 1363070 h 1550169"/>
              <a:gd name="connsiteX30" fmla="*/ 1465198 w 1550171"/>
              <a:gd name="connsiteY30" fmla="*/ 916609 h 1550169"/>
              <a:gd name="connsiteX31" fmla="*/ 1438805 w 1550171"/>
              <a:gd name="connsiteY31" fmla="*/ 846830 h 1550169"/>
              <a:gd name="connsiteX32" fmla="*/ 1402350 w 1550171"/>
              <a:gd name="connsiteY32" fmla="*/ 915983 h 1550169"/>
              <a:gd name="connsiteX33" fmla="*/ 1187173 w 1550171"/>
              <a:gd name="connsiteY33" fmla="*/ 1187171 h 1550169"/>
              <a:gd name="connsiteX34" fmla="*/ 915984 w 1550171"/>
              <a:gd name="connsiteY34" fmla="*/ 1402349 h 1550169"/>
              <a:gd name="connsiteX35" fmla="*/ 877429 w 1550171"/>
              <a:gd name="connsiteY35" fmla="*/ 1422673 h 1550169"/>
              <a:gd name="connsiteX36" fmla="*/ 936711 w 1550171"/>
              <a:gd name="connsiteY36" fmla="*/ 1445096 h 1550169"/>
              <a:gd name="connsiteX37" fmla="*/ 1383172 w 1550171"/>
              <a:gd name="connsiteY37" fmla="*/ 1408967 h 1550169"/>
              <a:gd name="connsiteX38" fmla="*/ 933485 w 1550171"/>
              <a:gd name="connsiteY38" fmla="*/ 1492682 h 1550169"/>
              <a:gd name="connsiteX39" fmla="*/ 818012 w 1550171"/>
              <a:gd name="connsiteY39" fmla="*/ 1453996 h 1550169"/>
              <a:gd name="connsiteX40" fmla="*/ 777003 w 1550171"/>
              <a:gd name="connsiteY40" fmla="*/ 1475614 h 1550169"/>
              <a:gd name="connsiteX41" fmla="*/ 206040 w 1550171"/>
              <a:gd name="connsiteY41" fmla="*/ 1455548 h 1550169"/>
              <a:gd name="connsiteX42" fmla="*/ 638854 w 1550171"/>
              <a:gd name="connsiteY42" fmla="*/ 1472786 h 1550169"/>
              <a:gd name="connsiteX43" fmla="*/ 754338 w 1550171"/>
              <a:gd name="connsiteY43" fmla="*/ 1425702 h 1550169"/>
              <a:gd name="connsiteX44" fmla="*/ 654068 w 1550171"/>
              <a:gd name="connsiteY44" fmla="*/ 1374928 h 1550169"/>
              <a:gd name="connsiteX45" fmla="*/ 381245 w 1550171"/>
              <a:gd name="connsiteY45" fmla="*/ 1161384 h 1550169"/>
              <a:gd name="connsiteX46" fmla="*/ 167703 w 1550171"/>
              <a:gd name="connsiteY46" fmla="*/ 888561 h 1550169"/>
              <a:gd name="connsiteX47" fmla="*/ 122808 w 1550171"/>
              <a:gd name="connsiteY47" fmla="*/ 799903 h 1550169"/>
              <a:gd name="connsiteX48" fmla="*/ 77383 w 1550171"/>
              <a:gd name="connsiteY48" fmla="*/ 911318 h 1550169"/>
              <a:gd name="connsiteX49" fmla="*/ 94621 w 1550171"/>
              <a:gd name="connsiteY49" fmla="*/ 1344130 h 1550169"/>
              <a:gd name="connsiteX50" fmla="*/ 74555 w 1550171"/>
              <a:gd name="connsiteY50" fmla="*/ 773167 h 1550169"/>
              <a:gd name="connsiteX51" fmla="*/ 93109 w 1550171"/>
              <a:gd name="connsiteY51" fmla="*/ 737974 h 1550169"/>
              <a:gd name="connsiteX52" fmla="*/ 49948 w 1550171"/>
              <a:gd name="connsiteY52" fmla="*/ 609144 h 1550169"/>
              <a:gd name="connsiteX53" fmla="*/ 133663 w 1550171"/>
              <a:gd name="connsiteY53" fmla="*/ 159457 h 1550169"/>
              <a:gd name="connsiteX54" fmla="*/ 97534 w 1550171"/>
              <a:gd name="connsiteY54" fmla="*/ 605919 h 1550169"/>
              <a:gd name="connsiteX55" fmla="*/ 124767 w 1550171"/>
              <a:gd name="connsiteY55" fmla="*/ 677918 h 1550169"/>
              <a:gd name="connsiteX56" fmla="*/ 147821 w 1550171"/>
              <a:gd name="connsiteY56" fmla="*/ 634185 h 1550169"/>
              <a:gd name="connsiteX57" fmla="*/ 362998 w 1550171"/>
              <a:gd name="connsiteY57" fmla="*/ 362997 h 1550169"/>
              <a:gd name="connsiteX58" fmla="*/ 634187 w 1550171"/>
              <a:gd name="connsiteY58" fmla="*/ 147819 h 1550169"/>
              <a:gd name="connsiteX59" fmla="*/ 708518 w 1550171"/>
              <a:gd name="connsiteY59" fmla="*/ 108635 h 1550169"/>
              <a:gd name="connsiteX60" fmla="*/ 626020 w 1550171"/>
              <a:gd name="connsiteY60" fmla="*/ 77430 h 1550169"/>
              <a:gd name="connsiteX61" fmla="*/ 179559 w 1550171"/>
              <a:gd name="connsiteY61" fmla="*/ 113560 h 1550169"/>
              <a:gd name="connsiteX62" fmla="*/ 497138 w 1550171"/>
              <a:gd name="connsiteY62" fmla="*/ 9378 h 1550169"/>
              <a:gd name="connsiteX63" fmla="*/ 750237 w 1550171"/>
              <a:gd name="connsiteY63" fmla="*/ 69066 h 1550169"/>
              <a:gd name="connsiteX64" fmla="*/ 768175 w 1550171"/>
              <a:gd name="connsiteY64" fmla="*/ 77186 h 1550169"/>
              <a:gd name="connsiteX65" fmla="*/ 773168 w 1550171"/>
              <a:gd name="connsiteY65" fmla="*/ 74554 h 1550169"/>
              <a:gd name="connsiteX66" fmla="*/ 1038179 w 1550171"/>
              <a:gd name="connsiteY66" fmla="*/ 2064 h 1550169"/>
              <a:gd name="connsiteX67" fmla="*/ 1128019 w 1550171"/>
              <a:gd name="connsiteY67" fmla="*/ 1723 h 1550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550171" h="1550169">
                <a:moveTo>
                  <a:pt x="772826" y="135506"/>
                </a:moveTo>
                <a:lnTo>
                  <a:pt x="654442" y="201977"/>
                </a:lnTo>
                <a:cubicBezTo>
                  <a:pt x="568531" y="256923"/>
                  <a:pt x="483741" y="324819"/>
                  <a:pt x="404280" y="404279"/>
                </a:cubicBezTo>
                <a:cubicBezTo>
                  <a:pt x="324820" y="483740"/>
                  <a:pt x="256923" y="568530"/>
                  <a:pt x="201978" y="654441"/>
                </a:cubicBezTo>
                <a:lnTo>
                  <a:pt x="151296" y="744704"/>
                </a:lnTo>
                <a:lnTo>
                  <a:pt x="217943" y="868651"/>
                </a:lnTo>
                <a:cubicBezTo>
                  <a:pt x="272154" y="956209"/>
                  <a:pt x="340002" y="1042279"/>
                  <a:pt x="420177" y="1122453"/>
                </a:cubicBezTo>
                <a:cubicBezTo>
                  <a:pt x="540438" y="1242715"/>
                  <a:pt x="673966" y="1335243"/>
                  <a:pt x="805883" y="1395612"/>
                </a:cubicBezTo>
                <a:lnTo>
                  <a:pt x="809104" y="1396830"/>
                </a:lnTo>
                <a:lnTo>
                  <a:pt x="895729" y="1348192"/>
                </a:lnTo>
                <a:cubicBezTo>
                  <a:pt x="981639" y="1293246"/>
                  <a:pt x="1066430" y="1225349"/>
                  <a:pt x="1145891" y="1145889"/>
                </a:cubicBezTo>
                <a:cubicBezTo>
                  <a:pt x="1225351" y="1066428"/>
                  <a:pt x="1293248" y="981638"/>
                  <a:pt x="1348193" y="895728"/>
                </a:cubicBezTo>
                <a:lnTo>
                  <a:pt x="1412883" y="780515"/>
                </a:lnTo>
                <a:lnTo>
                  <a:pt x="1344789" y="653877"/>
                </a:lnTo>
                <a:cubicBezTo>
                  <a:pt x="1290577" y="566319"/>
                  <a:pt x="1222729" y="480248"/>
                  <a:pt x="1142555" y="400074"/>
                </a:cubicBezTo>
                <a:cubicBezTo>
                  <a:pt x="1062381" y="319900"/>
                  <a:pt x="976310" y="252051"/>
                  <a:pt x="888752" y="197840"/>
                </a:cubicBezTo>
                <a:close/>
                <a:moveTo>
                  <a:pt x="1128019" y="1723"/>
                </a:moveTo>
                <a:cubicBezTo>
                  <a:pt x="1214241" y="8981"/>
                  <a:pt x="1288774" y="39264"/>
                  <a:pt x="1344131" y="94620"/>
                </a:cubicBezTo>
                <a:cubicBezTo>
                  <a:pt x="1234694" y="24117"/>
                  <a:pt x="1079191" y="22072"/>
                  <a:pt x="911318" y="77382"/>
                </a:cubicBezTo>
                <a:lnTo>
                  <a:pt x="836235" y="107994"/>
                </a:lnTo>
                <a:lnTo>
                  <a:pt x="838169" y="108870"/>
                </a:lnTo>
                <a:cubicBezTo>
                  <a:pt x="955724" y="168362"/>
                  <a:pt x="1073661" y="253317"/>
                  <a:pt x="1181487" y="361143"/>
                </a:cubicBezTo>
                <a:cubicBezTo>
                  <a:pt x="1267747" y="447404"/>
                  <a:pt x="1339371" y="540136"/>
                  <a:pt x="1395030" y="633966"/>
                </a:cubicBezTo>
                <a:lnTo>
                  <a:pt x="1439209" y="721211"/>
                </a:lnTo>
                <a:lnTo>
                  <a:pt x="1472787" y="638851"/>
                </a:lnTo>
                <a:cubicBezTo>
                  <a:pt x="1528097" y="470978"/>
                  <a:pt x="1526052" y="315476"/>
                  <a:pt x="1455550" y="206038"/>
                </a:cubicBezTo>
                <a:cubicBezTo>
                  <a:pt x="1578564" y="329052"/>
                  <a:pt x="1577758" y="546771"/>
                  <a:pt x="1475616" y="777001"/>
                </a:cubicBezTo>
                <a:lnTo>
                  <a:pt x="1470405" y="786886"/>
                </a:lnTo>
                <a:lnTo>
                  <a:pt x="1512784" y="913383"/>
                </a:lnTo>
                <a:cubicBezTo>
                  <a:pt x="1557588" y="1094696"/>
                  <a:pt x="1533223" y="1258917"/>
                  <a:pt x="1429069" y="1363070"/>
                </a:cubicBezTo>
                <a:cubicBezTo>
                  <a:pt x="1507902" y="1249437"/>
                  <a:pt x="1516447" y="1088862"/>
                  <a:pt x="1465198" y="916609"/>
                </a:cubicBezTo>
                <a:lnTo>
                  <a:pt x="1438805" y="846830"/>
                </a:lnTo>
                <a:lnTo>
                  <a:pt x="1402350" y="915983"/>
                </a:lnTo>
                <a:cubicBezTo>
                  <a:pt x="1345639" y="1008761"/>
                  <a:pt x="1273434" y="1100911"/>
                  <a:pt x="1187173" y="1187171"/>
                </a:cubicBezTo>
                <a:cubicBezTo>
                  <a:pt x="1100913" y="1273432"/>
                  <a:pt x="1008762" y="1345637"/>
                  <a:pt x="915984" y="1402349"/>
                </a:cubicBezTo>
                <a:lnTo>
                  <a:pt x="877429" y="1422673"/>
                </a:lnTo>
                <a:lnTo>
                  <a:pt x="936711" y="1445096"/>
                </a:lnTo>
                <a:cubicBezTo>
                  <a:pt x="1108965" y="1496346"/>
                  <a:pt x="1269540" y="1487800"/>
                  <a:pt x="1383172" y="1408967"/>
                </a:cubicBezTo>
                <a:cubicBezTo>
                  <a:pt x="1279019" y="1513121"/>
                  <a:pt x="1114799" y="1537485"/>
                  <a:pt x="933485" y="1492682"/>
                </a:cubicBezTo>
                <a:lnTo>
                  <a:pt x="818012" y="1453996"/>
                </a:lnTo>
                <a:lnTo>
                  <a:pt x="777003" y="1475614"/>
                </a:lnTo>
                <a:cubicBezTo>
                  <a:pt x="546773" y="1577756"/>
                  <a:pt x="329054" y="1578562"/>
                  <a:pt x="206040" y="1455548"/>
                </a:cubicBezTo>
                <a:cubicBezTo>
                  <a:pt x="315477" y="1526051"/>
                  <a:pt x="470979" y="1528096"/>
                  <a:pt x="638854" y="1472786"/>
                </a:cubicBezTo>
                <a:lnTo>
                  <a:pt x="754338" y="1425702"/>
                </a:lnTo>
                <a:lnTo>
                  <a:pt x="654068" y="1374928"/>
                </a:lnTo>
                <a:cubicBezTo>
                  <a:pt x="560237" y="1319268"/>
                  <a:pt x="467506" y="1247645"/>
                  <a:pt x="381245" y="1161384"/>
                </a:cubicBezTo>
                <a:cubicBezTo>
                  <a:pt x="294985" y="1075124"/>
                  <a:pt x="223362" y="982392"/>
                  <a:pt x="167703" y="888561"/>
                </a:cubicBezTo>
                <a:lnTo>
                  <a:pt x="122808" y="799903"/>
                </a:lnTo>
                <a:lnTo>
                  <a:pt x="77383" y="911318"/>
                </a:lnTo>
                <a:cubicBezTo>
                  <a:pt x="22073" y="1079190"/>
                  <a:pt x="24118" y="1234693"/>
                  <a:pt x="94621" y="1344130"/>
                </a:cubicBezTo>
                <a:cubicBezTo>
                  <a:pt x="-28393" y="1221117"/>
                  <a:pt x="-27587" y="1003397"/>
                  <a:pt x="74555" y="773167"/>
                </a:cubicBezTo>
                <a:lnTo>
                  <a:pt x="93109" y="737974"/>
                </a:lnTo>
                <a:lnTo>
                  <a:pt x="49948" y="609144"/>
                </a:lnTo>
                <a:cubicBezTo>
                  <a:pt x="5144" y="427831"/>
                  <a:pt x="29509" y="263610"/>
                  <a:pt x="133663" y="159457"/>
                </a:cubicBezTo>
                <a:cubicBezTo>
                  <a:pt x="54830" y="273091"/>
                  <a:pt x="46285" y="433665"/>
                  <a:pt x="97534" y="605919"/>
                </a:cubicBezTo>
                <a:lnTo>
                  <a:pt x="124767" y="677918"/>
                </a:lnTo>
                <a:lnTo>
                  <a:pt x="147821" y="634185"/>
                </a:lnTo>
                <a:cubicBezTo>
                  <a:pt x="204532" y="541407"/>
                  <a:pt x="276737" y="449258"/>
                  <a:pt x="362998" y="362997"/>
                </a:cubicBezTo>
                <a:cubicBezTo>
                  <a:pt x="449258" y="276736"/>
                  <a:pt x="541409" y="204531"/>
                  <a:pt x="634187" y="147819"/>
                </a:cubicBezTo>
                <a:lnTo>
                  <a:pt x="708518" y="108635"/>
                </a:lnTo>
                <a:lnTo>
                  <a:pt x="626020" y="77430"/>
                </a:lnTo>
                <a:cubicBezTo>
                  <a:pt x="453767" y="26181"/>
                  <a:pt x="293192" y="34727"/>
                  <a:pt x="179559" y="113560"/>
                </a:cubicBezTo>
                <a:cubicBezTo>
                  <a:pt x="257674" y="35445"/>
                  <a:pt x="369577" y="2210"/>
                  <a:pt x="497138" y="9378"/>
                </a:cubicBezTo>
                <a:cubicBezTo>
                  <a:pt x="576864" y="13857"/>
                  <a:pt x="662706" y="34118"/>
                  <a:pt x="750237" y="69066"/>
                </a:cubicBezTo>
                <a:lnTo>
                  <a:pt x="768175" y="77186"/>
                </a:lnTo>
                <a:lnTo>
                  <a:pt x="773168" y="74554"/>
                </a:lnTo>
                <a:cubicBezTo>
                  <a:pt x="865260" y="33697"/>
                  <a:pt x="955350" y="9054"/>
                  <a:pt x="1038179" y="2064"/>
                </a:cubicBezTo>
                <a:cubicBezTo>
                  <a:pt x="1069238" y="-557"/>
                  <a:pt x="1099278" y="-696"/>
                  <a:pt x="1128019" y="172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93E64413-B352-A92E-29EE-3AD88CA47786}"/>
              </a:ext>
            </a:extLst>
          </p:cNvPr>
          <p:cNvSpPr/>
          <p:nvPr/>
        </p:nvSpPr>
        <p:spPr>
          <a:xfrm>
            <a:off x="3822919" y="3923101"/>
            <a:ext cx="2326850" cy="2326853"/>
          </a:xfrm>
          <a:custGeom>
            <a:avLst/>
            <a:gdLst>
              <a:gd name="connsiteX0" fmla="*/ 849849 w 1696121"/>
              <a:gd name="connsiteY0" fmla="*/ 1359069 h 1696123"/>
              <a:gd name="connsiteX1" fmla="*/ 732100 w 1696121"/>
              <a:gd name="connsiteY1" fmla="*/ 1432959 h 1696123"/>
              <a:gd name="connsiteX2" fmla="*/ 607471 w 1696121"/>
              <a:gd name="connsiteY2" fmla="*/ 1493254 h 1696123"/>
              <a:gd name="connsiteX3" fmla="*/ 573171 w 1696121"/>
              <a:gd name="connsiteY3" fmla="*/ 1504353 h 1696123"/>
              <a:gd name="connsiteX4" fmla="*/ 642718 w 1696121"/>
              <a:gd name="connsiteY4" fmla="*/ 1548754 h 1696123"/>
              <a:gd name="connsiteX5" fmla="*/ 755794 w 1696121"/>
              <a:gd name="connsiteY5" fmla="*/ 1601627 h 1696123"/>
              <a:gd name="connsiteX6" fmla="*/ 848626 w 1696121"/>
              <a:gd name="connsiteY6" fmla="*/ 1632433 h 1696123"/>
              <a:gd name="connsiteX7" fmla="*/ 902330 w 1696121"/>
              <a:gd name="connsiteY7" fmla="*/ 1618179 h 1696123"/>
              <a:gd name="connsiteX8" fmla="*/ 1053407 w 1696121"/>
              <a:gd name="connsiteY8" fmla="*/ 1551004 h 1696123"/>
              <a:gd name="connsiteX9" fmla="*/ 1125751 w 1696121"/>
              <a:gd name="connsiteY9" fmla="*/ 1504819 h 1696123"/>
              <a:gd name="connsiteX10" fmla="*/ 1118487 w 1696121"/>
              <a:gd name="connsiteY10" fmla="*/ 1502547 h 1696123"/>
              <a:gd name="connsiteX11" fmla="*/ 1098257 w 1696121"/>
              <a:gd name="connsiteY11" fmla="*/ 1494117 h 1696123"/>
              <a:gd name="connsiteX12" fmla="*/ 1088651 w 1696121"/>
              <a:gd name="connsiteY12" fmla="*/ 1491009 h 1696123"/>
              <a:gd name="connsiteX13" fmla="*/ 1075313 w 1696121"/>
              <a:gd name="connsiteY13" fmla="*/ 1484555 h 1696123"/>
              <a:gd name="connsiteX14" fmla="*/ 1042820 w 1696121"/>
              <a:gd name="connsiteY14" fmla="*/ 1471016 h 1696123"/>
              <a:gd name="connsiteX15" fmla="*/ 964022 w 1696121"/>
              <a:gd name="connsiteY15" fmla="*/ 1430715 h 1696123"/>
              <a:gd name="connsiteX16" fmla="*/ 364128 w 1696121"/>
              <a:gd name="connsiteY16" fmla="*/ 884482 h 1696123"/>
              <a:gd name="connsiteX17" fmla="*/ 310569 w 1696121"/>
              <a:gd name="connsiteY17" fmla="*/ 966019 h 1696123"/>
              <a:gd name="connsiteX18" fmla="*/ 248606 w 1696121"/>
              <a:gd name="connsiteY18" fmla="*/ 1083702 h 1696123"/>
              <a:gd name="connsiteX19" fmla="*/ 217780 w 1696121"/>
              <a:gd name="connsiteY19" fmla="*/ 1163693 h 1696123"/>
              <a:gd name="connsiteX20" fmla="*/ 240693 w 1696121"/>
              <a:gd name="connsiteY20" fmla="*/ 1199583 h 1696123"/>
              <a:gd name="connsiteX21" fmla="*/ 359428 w 1696121"/>
              <a:gd name="connsiteY21" fmla="*/ 1336697 h 1696123"/>
              <a:gd name="connsiteX22" fmla="*/ 496542 w 1696121"/>
              <a:gd name="connsiteY22" fmla="*/ 1455432 h 1696123"/>
              <a:gd name="connsiteX23" fmla="*/ 532776 w 1696121"/>
              <a:gd name="connsiteY23" fmla="*/ 1478564 h 1696123"/>
              <a:gd name="connsiteX24" fmla="*/ 612385 w 1696121"/>
              <a:gd name="connsiteY24" fmla="*/ 1447932 h 1696123"/>
              <a:gd name="connsiteX25" fmla="*/ 730132 w 1696121"/>
              <a:gd name="connsiteY25" fmla="*/ 1385984 h 1696123"/>
              <a:gd name="connsiteX26" fmla="*/ 811970 w 1696121"/>
              <a:gd name="connsiteY26" fmla="*/ 1332249 h 1696123"/>
              <a:gd name="connsiteX27" fmla="*/ 700988 w 1696121"/>
              <a:gd name="connsiteY27" fmla="*/ 1246957 h 1696123"/>
              <a:gd name="connsiteX28" fmla="*/ 569726 w 1696121"/>
              <a:gd name="connsiteY28" fmla="*/ 1126398 h 1696123"/>
              <a:gd name="connsiteX29" fmla="*/ 569726 w 1696121"/>
              <a:gd name="connsiteY29" fmla="*/ 1126397 h 1696123"/>
              <a:gd name="connsiteX30" fmla="*/ 449167 w 1696121"/>
              <a:gd name="connsiteY30" fmla="*/ 995135 h 1696123"/>
              <a:gd name="connsiteX31" fmla="*/ 1333838 w 1696121"/>
              <a:gd name="connsiteY31" fmla="*/ 884328 h 1696123"/>
              <a:gd name="connsiteX32" fmla="*/ 1246954 w 1696121"/>
              <a:gd name="connsiteY32" fmla="*/ 997380 h 1696123"/>
              <a:gd name="connsiteX33" fmla="*/ 1126396 w 1696121"/>
              <a:gd name="connsiteY33" fmla="*/ 1128642 h 1696123"/>
              <a:gd name="connsiteX34" fmla="*/ 995134 w 1696121"/>
              <a:gd name="connsiteY34" fmla="*/ 1249200 h 1696123"/>
              <a:gd name="connsiteX35" fmla="*/ 887631 w 1696121"/>
              <a:gd name="connsiteY35" fmla="*/ 1331819 h 1696123"/>
              <a:gd name="connsiteX36" fmla="*/ 966018 w 1696121"/>
              <a:gd name="connsiteY36" fmla="*/ 1383309 h 1696123"/>
              <a:gd name="connsiteX37" fmla="*/ 1071109 w 1696121"/>
              <a:gd name="connsiteY37" fmla="*/ 1438642 h 1696123"/>
              <a:gd name="connsiteX38" fmla="*/ 1092939 w 1696121"/>
              <a:gd name="connsiteY38" fmla="*/ 1448832 h 1696123"/>
              <a:gd name="connsiteX39" fmla="*/ 1168085 w 1696121"/>
              <a:gd name="connsiteY39" fmla="*/ 1477791 h 1696123"/>
              <a:gd name="connsiteX40" fmla="*/ 1199584 w 1696121"/>
              <a:gd name="connsiteY40" fmla="*/ 1457681 h 1696123"/>
              <a:gd name="connsiteX41" fmla="*/ 1336699 w 1696121"/>
              <a:gd name="connsiteY41" fmla="*/ 1338946 h 1696123"/>
              <a:gd name="connsiteX42" fmla="*/ 1455434 w 1696121"/>
              <a:gd name="connsiteY42" fmla="*/ 1201831 h 1696123"/>
              <a:gd name="connsiteX43" fmla="*/ 1479644 w 1696121"/>
              <a:gd name="connsiteY43" fmla="*/ 1163910 h 1696123"/>
              <a:gd name="connsiteX44" fmla="*/ 1451488 w 1696121"/>
              <a:gd name="connsiteY44" fmla="*/ 1090737 h 1696123"/>
              <a:gd name="connsiteX45" fmla="*/ 1441300 w 1696121"/>
              <a:gd name="connsiteY45" fmla="*/ 1068889 h 1696123"/>
              <a:gd name="connsiteX46" fmla="*/ 1385982 w 1696121"/>
              <a:gd name="connsiteY46" fmla="*/ 963746 h 1696123"/>
              <a:gd name="connsiteX47" fmla="*/ 191307 w 1696121"/>
              <a:gd name="connsiteY47" fmla="*/ 570380 h 1696123"/>
              <a:gd name="connsiteX48" fmla="*/ 145125 w 1696121"/>
              <a:gd name="connsiteY48" fmla="*/ 642717 h 1696123"/>
              <a:gd name="connsiteX49" fmla="*/ 77949 w 1696121"/>
              <a:gd name="connsiteY49" fmla="*/ 793793 h 1696123"/>
              <a:gd name="connsiteX50" fmla="*/ 63694 w 1696121"/>
              <a:gd name="connsiteY50" fmla="*/ 847505 h 1696123"/>
              <a:gd name="connsiteX51" fmla="*/ 94497 w 1696121"/>
              <a:gd name="connsiteY51" fmla="*/ 940332 h 1696123"/>
              <a:gd name="connsiteX52" fmla="*/ 147371 w 1696121"/>
              <a:gd name="connsiteY52" fmla="*/ 1053407 h 1696123"/>
              <a:gd name="connsiteX53" fmla="*/ 191770 w 1696121"/>
              <a:gd name="connsiteY53" fmla="*/ 1122952 h 1696123"/>
              <a:gd name="connsiteX54" fmla="*/ 202869 w 1696121"/>
              <a:gd name="connsiteY54" fmla="*/ 1088652 h 1696123"/>
              <a:gd name="connsiteX55" fmla="*/ 263164 w 1696121"/>
              <a:gd name="connsiteY55" fmla="*/ 964023 h 1696123"/>
              <a:gd name="connsiteX56" fmla="*/ 337053 w 1696121"/>
              <a:gd name="connsiteY56" fmla="*/ 846272 h 1696123"/>
              <a:gd name="connsiteX57" fmla="*/ 265409 w 1696121"/>
              <a:gd name="connsiteY57" fmla="*/ 732101 h 1696123"/>
              <a:gd name="connsiteX58" fmla="*/ 193576 w 1696121"/>
              <a:gd name="connsiteY58" fmla="*/ 577637 h 1696123"/>
              <a:gd name="connsiteX59" fmla="*/ 1505759 w 1696121"/>
              <a:gd name="connsiteY59" fmla="*/ 569603 h 1696123"/>
              <a:gd name="connsiteX60" fmla="*/ 1502545 w 1696121"/>
              <a:gd name="connsiteY60" fmla="*/ 579881 h 1696123"/>
              <a:gd name="connsiteX61" fmla="*/ 1430713 w 1696121"/>
              <a:gd name="connsiteY61" fmla="*/ 734346 h 1696123"/>
              <a:gd name="connsiteX62" fmla="*/ 1360477 w 1696121"/>
              <a:gd name="connsiteY62" fmla="*/ 846273 h 1696123"/>
              <a:gd name="connsiteX63" fmla="*/ 1432959 w 1696121"/>
              <a:gd name="connsiteY63" fmla="*/ 961778 h 1696123"/>
              <a:gd name="connsiteX64" fmla="*/ 1473260 w 1696121"/>
              <a:gd name="connsiteY64" fmla="*/ 1040576 h 1696123"/>
              <a:gd name="connsiteX65" fmla="*/ 1486800 w 1696121"/>
              <a:gd name="connsiteY65" fmla="*/ 1073068 h 1696123"/>
              <a:gd name="connsiteX66" fmla="*/ 1493253 w 1696121"/>
              <a:gd name="connsiteY66" fmla="*/ 1086407 h 1696123"/>
              <a:gd name="connsiteX67" fmla="*/ 1496361 w 1696121"/>
              <a:gd name="connsiteY67" fmla="*/ 1096013 h 1696123"/>
              <a:gd name="connsiteX68" fmla="*/ 1504791 w 1696121"/>
              <a:gd name="connsiteY68" fmla="*/ 1116243 h 1696123"/>
              <a:gd name="connsiteX69" fmla="*/ 1506529 w 1696121"/>
              <a:gd name="connsiteY69" fmla="*/ 1121800 h 1696123"/>
              <a:gd name="connsiteX70" fmla="*/ 1548756 w 1696121"/>
              <a:gd name="connsiteY70" fmla="*/ 1055655 h 1696123"/>
              <a:gd name="connsiteX71" fmla="*/ 1615932 w 1696121"/>
              <a:gd name="connsiteY71" fmla="*/ 904577 h 1696123"/>
              <a:gd name="connsiteX72" fmla="*/ 1632846 w 1696121"/>
              <a:gd name="connsiteY72" fmla="*/ 840850 h 1696123"/>
              <a:gd name="connsiteX73" fmla="*/ 1603875 w 1696121"/>
              <a:gd name="connsiteY73" fmla="*/ 753545 h 1696123"/>
              <a:gd name="connsiteX74" fmla="*/ 1551001 w 1696121"/>
              <a:gd name="connsiteY74" fmla="*/ 640469 h 1696123"/>
              <a:gd name="connsiteX75" fmla="*/ 849654 w 1696121"/>
              <a:gd name="connsiteY75" fmla="*/ 387777 h 1696123"/>
              <a:gd name="connsiteX76" fmla="*/ 842171 w 1696121"/>
              <a:gd name="connsiteY76" fmla="*/ 392691 h 1696123"/>
              <a:gd name="connsiteX77" fmla="*/ 598686 w 1696121"/>
              <a:gd name="connsiteY77" fmla="*/ 600932 h 1696123"/>
              <a:gd name="connsiteX78" fmla="*/ 390446 w 1696121"/>
              <a:gd name="connsiteY78" fmla="*/ 844417 h 1696123"/>
              <a:gd name="connsiteX79" fmla="*/ 389473 w 1696121"/>
              <a:gd name="connsiteY79" fmla="*/ 845897 h 1696123"/>
              <a:gd name="connsiteX80" fmla="*/ 403870 w 1696121"/>
              <a:gd name="connsiteY80" fmla="*/ 867039 h 1696123"/>
              <a:gd name="connsiteX81" fmla="*/ 489168 w 1696121"/>
              <a:gd name="connsiteY81" fmla="*/ 974359 h 1696123"/>
              <a:gd name="connsiteX82" fmla="*/ 600932 w 1696121"/>
              <a:gd name="connsiteY82" fmla="*/ 1095192 h 1696123"/>
              <a:gd name="connsiteX83" fmla="*/ 721765 w 1696121"/>
              <a:gd name="connsiteY83" fmla="*/ 1206955 h 1696123"/>
              <a:gd name="connsiteX84" fmla="*/ 844416 w 1696121"/>
              <a:gd name="connsiteY84" fmla="*/ 1303432 h 1696123"/>
              <a:gd name="connsiteX85" fmla="*/ 850136 w 1696121"/>
              <a:gd name="connsiteY85" fmla="*/ 1307189 h 1696123"/>
              <a:gd name="connsiteX86" fmla="*/ 851812 w 1696121"/>
              <a:gd name="connsiteY86" fmla="*/ 1306090 h 1696123"/>
              <a:gd name="connsiteX87" fmla="*/ 1095477 w 1696121"/>
              <a:gd name="connsiteY87" fmla="*/ 1097723 h 1696123"/>
              <a:gd name="connsiteX88" fmla="*/ 1303844 w 1696121"/>
              <a:gd name="connsiteY88" fmla="*/ 854057 h 1696123"/>
              <a:gd name="connsiteX89" fmla="*/ 1308903 w 1696121"/>
              <a:gd name="connsiteY89" fmla="*/ 846352 h 1696123"/>
              <a:gd name="connsiteX90" fmla="*/ 1306089 w 1696121"/>
              <a:gd name="connsiteY90" fmla="*/ 842066 h 1696123"/>
              <a:gd name="connsiteX91" fmla="*/ 1209563 w 1696121"/>
              <a:gd name="connsiteY91" fmla="*/ 719326 h 1696123"/>
              <a:gd name="connsiteX92" fmla="*/ 1097723 w 1696121"/>
              <a:gd name="connsiteY92" fmla="*/ 598401 h 1696123"/>
              <a:gd name="connsiteX93" fmla="*/ 976797 w 1696121"/>
              <a:gd name="connsiteY93" fmla="*/ 486560 h 1696123"/>
              <a:gd name="connsiteX94" fmla="*/ 869400 w 1696121"/>
              <a:gd name="connsiteY94" fmla="*/ 401218 h 1696123"/>
              <a:gd name="connsiteX95" fmla="*/ 1167642 w 1696121"/>
              <a:gd name="connsiteY95" fmla="*/ 216616 h 1696123"/>
              <a:gd name="connsiteX96" fmla="*/ 1109929 w 1696121"/>
              <a:gd name="connsiteY96" fmla="*/ 238314 h 1696123"/>
              <a:gd name="connsiteX97" fmla="*/ 963773 w 1696121"/>
              <a:gd name="connsiteY97" fmla="*/ 312815 h 1696123"/>
              <a:gd name="connsiteX98" fmla="*/ 887857 w 1696121"/>
              <a:gd name="connsiteY98" fmla="*/ 362682 h 1696123"/>
              <a:gd name="connsiteX99" fmla="*/ 931016 w 1696121"/>
              <a:gd name="connsiteY99" fmla="*/ 393543 h 1696123"/>
              <a:gd name="connsiteX100" fmla="*/ 974797 w 1696121"/>
              <a:gd name="connsiteY100" fmla="*/ 429568 h 1696123"/>
              <a:gd name="connsiteX101" fmla="*/ 997379 w 1696121"/>
              <a:gd name="connsiteY101" fmla="*/ 446923 h 1696123"/>
              <a:gd name="connsiteX102" fmla="*/ 1010216 w 1696121"/>
              <a:gd name="connsiteY102" fmla="*/ 458713 h 1696123"/>
              <a:gd name="connsiteX103" fmla="*/ 1030463 w 1696121"/>
              <a:gd name="connsiteY103" fmla="*/ 475373 h 1696123"/>
              <a:gd name="connsiteX104" fmla="*/ 1128638 w 1696121"/>
              <a:gd name="connsiteY104" fmla="*/ 567478 h 1696123"/>
              <a:gd name="connsiteX105" fmla="*/ 1128641 w 1696121"/>
              <a:gd name="connsiteY105" fmla="*/ 567481 h 1696123"/>
              <a:gd name="connsiteX106" fmla="*/ 1128642 w 1696121"/>
              <a:gd name="connsiteY106" fmla="*/ 567482 h 1696123"/>
              <a:gd name="connsiteX107" fmla="*/ 1249200 w 1696121"/>
              <a:gd name="connsiteY107" fmla="*/ 698744 h 1696123"/>
              <a:gd name="connsiteX108" fmla="*/ 1333661 w 1696121"/>
              <a:gd name="connsiteY108" fmla="*/ 808644 h 1696123"/>
              <a:gd name="connsiteX109" fmla="*/ 1383738 w 1696121"/>
              <a:gd name="connsiteY109" fmla="*/ 732377 h 1696123"/>
              <a:gd name="connsiteX110" fmla="*/ 1458216 w 1696121"/>
              <a:gd name="connsiteY110" fmla="*/ 586145 h 1696123"/>
              <a:gd name="connsiteX111" fmla="*/ 1479729 w 1696121"/>
              <a:gd name="connsiteY111" fmla="*/ 528830 h 1696123"/>
              <a:gd name="connsiteX112" fmla="*/ 1457679 w 1696121"/>
              <a:gd name="connsiteY112" fmla="*/ 494293 h 1696123"/>
              <a:gd name="connsiteX113" fmla="*/ 1338944 w 1696121"/>
              <a:gd name="connsiteY113" fmla="*/ 357177 h 1696123"/>
              <a:gd name="connsiteX114" fmla="*/ 1201829 w 1696121"/>
              <a:gd name="connsiteY114" fmla="*/ 238442 h 1696123"/>
              <a:gd name="connsiteX115" fmla="*/ 533860 w 1696121"/>
              <a:gd name="connsiteY115" fmla="*/ 215434 h 1696123"/>
              <a:gd name="connsiteX116" fmla="*/ 494296 w 1696121"/>
              <a:gd name="connsiteY116" fmla="*/ 240692 h 1696123"/>
              <a:gd name="connsiteX117" fmla="*/ 357182 w 1696121"/>
              <a:gd name="connsiteY117" fmla="*/ 359428 h 1696123"/>
              <a:gd name="connsiteX118" fmla="*/ 238447 w 1696121"/>
              <a:gd name="connsiteY118" fmla="*/ 496542 h 1696123"/>
              <a:gd name="connsiteX119" fmla="*/ 217407 w 1696121"/>
              <a:gd name="connsiteY119" fmla="*/ 529496 h 1696123"/>
              <a:gd name="connsiteX120" fmla="*/ 218115 w 1696121"/>
              <a:gd name="connsiteY120" fmla="*/ 531861 h 1696123"/>
              <a:gd name="connsiteX121" fmla="*/ 331155 w 1696121"/>
              <a:gd name="connsiteY121" fmla="*/ 760251 h 1696123"/>
              <a:gd name="connsiteX122" fmla="*/ 364145 w 1696121"/>
              <a:gd name="connsiteY122" fmla="*/ 808699 h 1696123"/>
              <a:gd name="connsiteX123" fmla="*/ 446923 w 1696121"/>
              <a:gd name="connsiteY123" fmla="*/ 700988 h 1696123"/>
              <a:gd name="connsiteX124" fmla="*/ 567480 w 1696121"/>
              <a:gd name="connsiteY124" fmla="*/ 569726 h 1696123"/>
              <a:gd name="connsiteX125" fmla="*/ 698742 w 1696121"/>
              <a:gd name="connsiteY125" fmla="*/ 449167 h 1696123"/>
              <a:gd name="connsiteX126" fmla="*/ 811986 w 1696121"/>
              <a:gd name="connsiteY126" fmla="*/ 362137 h 1696123"/>
              <a:gd name="connsiteX127" fmla="*/ 762540 w 1696121"/>
              <a:gd name="connsiteY127" fmla="*/ 328483 h 1696123"/>
              <a:gd name="connsiteX128" fmla="*/ 534039 w 1696121"/>
              <a:gd name="connsiteY128" fmla="*/ 215487 h 1696123"/>
              <a:gd name="connsiteX129" fmla="*/ 855282 w 1696121"/>
              <a:gd name="connsiteY129" fmla="*/ 63279 h 1696123"/>
              <a:gd name="connsiteX130" fmla="*/ 791547 w 1696121"/>
              <a:gd name="connsiteY130" fmla="*/ 80195 h 1696123"/>
              <a:gd name="connsiteX131" fmla="*/ 640472 w 1696121"/>
              <a:gd name="connsiteY131" fmla="*/ 147371 h 1696123"/>
              <a:gd name="connsiteX132" fmla="*/ 573549 w 1696121"/>
              <a:gd name="connsiteY132" fmla="*/ 190096 h 1696123"/>
              <a:gd name="connsiteX133" fmla="*/ 590512 w 1696121"/>
              <a:gd name="connsiteY133" fmla="*/ 196655 h 1696123"/>
              <a:gd name="connsiteX134" fmla="*/ 609716 w 1696121"/>
              <a:gd name="connsiteY134" fmla="*/ 202869 h 1696123"/>
              <a:gd name="connsiteX135" fmla="*/ 622198 w 1696121"/>
              <a:gd name="connsiteY135" fmla="*/ 208909 h 1696123"/>
              <a:gd name="connsiteX136" fmla="*/ 640136 w 1696121"/>
              <a:gd name="connsiteY136" fmla="*/ 215845 h 1696123"/>
              <a:gd name="connsiteX137" fmla="*/ 734317 w 1696121"/>
              <a:gd name="connsiteY137" fmla="*/ 263151 h 1696123"/>
              <a:gd name="connsiteX138" fmla="*/ 734345 w 1696121"/>
              <a:gd name="connsiteY138" fmla="*/ 263164 h 1696123"/>
              <a:gd name="connsiteX139" fmla="*/ 734367 w 1696121"/>
              <a:gd name="connsiteY139" fmla="*/ 263178 h 1696123"/>
              <a:gd name="connsiteX140" fmla="*/ 831808 w 1696121"/>
              <a:gd name="connsiteY140" fmla="*/ 322602 h 1696123"/>
              <a:gd name="connsiteX141" fmla="*/ 849955 w 1696121"/>
              <a:gd name="connsiteY141" fmla="*/ 335579 h 1696123"/>
              <a:gd name="connsiteX142" fmla="*/ 961777 w 1696121"/>
              <a:gd name="connsiteY142" fmla="*/ 265409 h 1696123"/>
              <a:gd name="connsiteX143" fmla="*/ 1116241 w 1696121"/>
              <a:gd name="connsiteY143" fmla="*/ 193577 h 1696123"/>
              <a:gd name="connsiteX144" fmla="*/ 1126520 w 1696121"/>
              <a:gd name="connsiteY144" fmla="*/ 190363 h 1696123"/>
              <a:gd name="connsiteX145" fmla="*/ 1055652 w 1696121"/>
              <a:gd name="connsiteY145" fmla="*/ 145119 h 1696123"/>
              <a:gd name="connsiteX146" fmla="*/ 942577 w 1696121"/>
              <a:gd name="connsiteY146" fmla="*/ 92247 h 1696123"/>
              <a:gd name="connsiteX147" fmla="*/ 605119 w 1696121"/>
              <a:gd name="connsiteY147" fmla="*/ 725 h 1696123"/>
              <a:gd name="connsiteX148" fmla="*/ 835299 w 1696121"/>
              <a:gd name="connsiteY148" fmla="*/ 24469 h 1696123"/>
              <a:gd name="connsiteX149" fmla="*/ 857012 w 1696121"/>
              <a:gd name="connsiteY149" fmla="*/ 31229 h 1696123"/>
              <a:gd name="connsiteX150" fmla="*/ 938852 w 1696121"/>
              <a:gd name="connsiteY150" fmla="*/ 11373 h 1696123"/>
              <a:gd name="connsiteX151" fmla="*/ 1474805 w 1696121"/>
              <a:gd name="connsiteY151" fmla="*/ 162221 h 1696123"/>
              <a:gd name="connsiteX152" fmla="*/ 943363 w 1696121"/>
              <a:gd name="connsiteY152" fmla="*/ 39901 h 1696123"/>
              <a:gd name="connsiteX153" fmla="*/ 911789 w 1696121"/>
              <a:gd name="connsiteY153" fmla="*/ 48282 h 1696123"/>
              <a:gd name="connsiteX154" fmla="*/ 953170 w 1696121"/>
              <a:gd name="connsiteY154" fmla="*/ 61164 h 1696123"/>
              <a:gd name="connsiteX155" fmla="*/ 1070312 w 1696121"/>
              <a:gd name="connsiteY155" fmla="*/ 114018 h 1696123"/>
              <a:gd name="connsiteX156" fmla="*/ 1170268 w 1696121"/>
              <a:gd name="connsiteY156" fmla="*/ 176683 h 1696123"/>
              <a:gd name="connsiteX157" fmla="*/ 1187905 w 1696121"/>
              <a:gd name="connsiteY157" fmla="*/ 171169 h 1696123"/>
              <a:gd name="connsiteX158" fmla="*/ 1455665 w 1696121"/>
              <a:gd name="connsiteY158" fmla="*/ 208401 h 1696123"/>
              <a:gd name="connsiteX159" fmla="*/ 1244363 w 1696121"/>
              <a:gd name="connsiteY159" fmla="*/ 194368 h 1696123"/>
              <a:gd name="connsiteX160" fmla="*/ 1212471 w 1696121"/>
              <a:gd name="connsiteY160" fmla="*/ 203142 h 1696123"/>
              <a:gd name="connsiteX161" fmla="*/ 1222013 w 1696121"/>
              <a:gd name="connsiteY161" fmla="*/ 209124 h 1696123"/>
              <a:gd name="connsiteX162" fmla="*/ 1364373 w 1696121"/>
              <a:gd name="connsiteY162" fmla="*/ 331749 h 1696123"/>
              <a:gd name="connsiteX163" fmla="*/ 1486998 w 1696121"/>
              <a:gd name="connsiteY163" fmla="*/ 474108 h 1696123"/>
              <a:gd name="connsiteX164" fmla="*/ 1493210 w 1696121"/>
              <a:gd name="connsiteY164" fmla="*/ 484016 h 1696123"/>
              <a:gd name="connsiteX165" fmla="*/ 1502084 w 1696121"/>
              <a:gd name="connsiteY165" fmla="*/ 451673 h 1696123"/>
              <a:gd name="connsiteX166" fmla="*/ 1487721 w 1696121"/>
              <a:gd name="connsiteY166" fmla="*/ 240457 h 1696123"/>
              <a:gd name="connsiteX167" fmla="*/ 1524952 w 1696121"/>
              <a:gd name="connsiteY167" fmla="*/ 508216 h 1696123"/>
              <a:gd name="connsiteX168" fmla="*/ 1519438 w 1696121"/>
              <a:gd name="connsiteY168" fmla="*/ 525853 h 1696123"/>
              <a:gd name="connsiteX169" fmla="*/ 1582104 w 1696121"/>
              <a:gd name="connsiteY169" fmla="*/ 625810 h 1696123"/>
              <a:gd name="connsiteX170" fmla="*/ 1634958 w 1696121"/>
              <a:gd name="connsiteY170" fmla="*/ 742951 h 1696123"/>
              <a:gd name="connsiteX171" fmla="*/ 1647843 w 1696121"/>
              <a:gd name="connsiteY171" fmla="*/ 784343 h 1696123"/>
              <a:gd name="connsiteX172" fmla="*/ 1656225 w 1696121"/>
              <a:gd name="connsiteY172" fmla="*/ 752761 h 1696123"/>
              <a:gd name="connsiteX173" fmla="*/ 1533900 w 1696121"/>
              <a:gd name="connsiteY173" fmla="*/ 221318 h 1696123"/>
              <a:gd name="connsiteX174" fmla="*/ 1684748 w 1696121"/>
              <a:gd name="connsiteY174" fmla="*/ 757270 h 1696123"/>
              <a:gd name="connsiteX175" fmla="*/ 1664892 w 1696121"/>
              <a:gd name="connsiteY175" fmla="*/ 839109 h 1696123"/>
              <a:gd name="connsiteX176" fmla="*/ 1671652 w 1696121"/>
              <a:gd name="connsiteY176" fmla="*/ 860823 h 1696123"/>
              <a:gd name="connsiteX177" fmla="*/ 1536145 w 1696121"/>
              <a:gd name="connsiteY177" fmla="*/ 1474806 h 1696123"/>
              <a:gd name="connsiteX178" fmla="*/ 1664257 w 1696121"/>
              <a:gd name="connsiteY178" fmla="*/ 980945 h 1696123"/>
              <a:gd name="connsiteX179" fmla="*/ 1649045 w 1696121"/>
              <a:gd name="connsiteY179" fmla="*/ 904423 h 1696123"/>
              <a:gd name="connsiteX180" fmla="*/ 1646754 w 1696121"/>
              <a:gd name="connsiteY180" fmla="*/ 913868 h 1696123"/>
              <a:gd name="connsiteX181" fmla="*/ 1579858 w 1696121"/>
              <a:gd name="connsiteY181" fmla="*/ 1070314 h 1696123"/>
              <a:gd name="connsiteX182" fmla="*/ 1520189 w 1696121"/>
              <a:gd name="connsiteY182" fmla="*/ 1165491 h 1696123"/>
              <a:gd name="connsiteX183" fmla="*/ 1527199 w 1696121"/>
              <a:gd name="connsiteY183" fmla="*/ 1187907 h 1696123"/>
              <a:gd name="connsiteX184" fmla="*/ 1528841 w 1696121"/>
              <a:gd name="connsiteY184" fmla="*/ 1196389 h 1696123"/>
              <a:gd name="connsiteX185" fmla="*/ 1530553 w 1696121"/>
              <a:gd name="connsiteY185" fmla="*/ 1201681 h 1696123"/>
              <a:gd name="connsiteX186" fmla="*/ 1531824 w 1696121"/>
              <a:gd name="connsiteY186" fmla="*/ 1211801 h 1696123"/>
              <a:gd name="connsiteX187" fmla="*/ 1540128 w 1696121"/>
              <a:gd name="connsiteY187" fmla="*/ 1254697 h 1696123"/>
              <a:gd name="connsiteX188" fmla="*/ 1542105 w 1696121"/>
              <a:gd name="connsiteY188" fmla="*/ 1293649 h 1696123"/>
              <a:gd name="connsiteX189" fmla="*/ 1543409 w 1696121"/>
              <a:gd name="connsiteY189" fmla="*/ 1304031 h 1696123"/>
              <a:gd name="connsiteX190" fmla="*/ 1542825 w 1696121"/>
              <a:gd name="connsiteY190" fmla="*/ 1307867 h 1696123"/>
              <a:gd name="connsiteX191" fmla="*/ 1543225 w 1696121"/>
              <a:gd name="connsiteY191" fmla="*/ 1315739 h 1696123"/>
              <a:gd name="connsiteX192" fmla="*/ 1536133 w 1696121"/>
              <a:gd name="connsiteY192" fmla="*/ 1370163 h 1696123"/>
              <a:gd name="connsiteX193" fmla="*/ 1531477 w 1696121"/>
              <a:gd name="connsiteY193" fmla="*/ 1382556 h 1696123"/>
              <a:gd name="connsiteX194" fmla="*/ 1530364 w 1696121"/>
              <a:gd name="connsiteY194" fmla="*/ 1389883 h 1696123"/>
              <a:gd name="connsiteX195" fmla="*/ 1526140 w 1696121"/>
              <a:gd name="connsiteY195" fmla="*/ 1396762 h 1696123"/>
              <a:gd name="connsiteX196" fmla="*/ 1518499 w 1696121"/>
              <a:gd name="connsiteY196" fmla="*/ 1417097 h 1696123"/>
              <a:gd name="connsiteX197" fmla="*/ 1489967 w 1696121"/>
              <a:gd name="connsiteY197" fmla="*/ 1455667 h 1696123"/>
              <a:gd name="connsiteX198" fmla="*/ 1489970 w 1696121"/>
              <a:gd name="connsiteY198" fmla="*/ 1455660 h 1696123"/>
              <a:gd name="connsiteX199" fmla="*/ 1489966 w 1696121"/>
              <a:gd name="connsiteY199" fmla="*/ 1455666 h 1696123"/>
              <a:gd name="connsiteX200" fmla="*/ 1510540 w 1696121"/>
              <a:gd name="connsiteY200" fmla="*/ 1390078 h 1696123"/>
              <a:gd name="connsiteX201" fmla="*/ 1512932 w 1696121"/>
              <a:gd name="connsiteY201" fmla="*/ 1374849 h 1696123"/>
              <a:gd name="connsiteX202" fmla="*/ 1512739 w 1696121"/>
              <a:gd name="connsiteY202" fmla="*/ 1297661 h 1696123"/>
              <a:gd name="connsiteX203" fmla="*/ 1510493 w 1696121"/>
              <a:gd name="connsiteY203" fmla="*/ 1283444 h 1696123"/>
              <a:gd name="connsiteX204" fmla="*/ 1493894 w 1696121"/>
              <a:gd name="connsiteY204" fmla="*/ 1207434 h 1696123"/>
              <a:gd name="connsiteX205" fmla="*/ 1484753 w 1696121"/>
              <a:gd name="connsiteY205" fmla="*/ 1222016 h 1696123"/>
              <a:gd name="connsiteX206" fmla="*/ 1362127 w 1696121"/>
              <a:gd name="connsiteY206" fmla="*/ 1364375 h 1696123"/>
              <a:gd name="connsiteX207" fmla="*/ 1219769 w 1696121"/>
              <a:gd name="connsiteY207" fmla="*/ 1487000 h 1696123"/>
              <a:gd name="connsiteX208" fmla="*/ 1212056 w 1696121"/>
              <a:gd name="connsiteY208" fmla="*/ 1491836 h 1696123"/>
              <a:gd name="connsiteX209" fmla="*/ 1285603 w 1696121"/>
              <a:gd name="connsiteY209" fmla="*/ 1507959 h 1696123"/>
              <a:gd name="connsiteX210" fmla="*/ 1299817 w 1696121"/>
              <a:gd name="connsiteY210" fmla="*/ 1510220 h 1696123"/>
              <a:gd name="connsiteX211" fmla="*/ 1377027 w 1696121"/>
              <a:gd name="connsiteY211" fmla="*/ 1510518 h 1696123"/>
              <a:gd name="connsiteX212" fmla="*/ 1392265 w 1696121"/>
              <a:gd name="connsiteY212" fmla="*/ 1508153 h 1696123"/>
              <a:gd name="connsiteX213" fmla="*/ 1457910 w 1696121"/>
              <a:gd name="connsiteY213" fmla="*/ 1487722 h 1696123"/>
              <a:gd name="connsiteX214" fmla="*/ 1457904 w 1696121"/>
              <a:gd name="connsiteY214" fmla="*/ 1487726 h 1696123"/>
              <a:gd name="connsiteX215" fmla="*/ 1457911 w 1696121"/>
              <a:gd name="connsiteY215" fmla="*/ 1487723 h 1696123"/>
              <a:gd name="connsiteX216" fmla="*/ 1419340 w 1696121"/>
              <a:gd name="connsiteY216" fmla="*/ 1516255 h 1696123"/>
              <a:gd name="connsiteX217" fmla="*/ 1399006 w 1696121"/>
              <a:gd name="connsiteY217" fmla="*/ 1523896 h 1696123"/>
              <a:gd name="connsiteX218" fmla="*/ 1392127 w 1696121"/>
              <a:gd name="connsiteY218" fmla="*/ 1528120 h 1696123"/>
              <a:gd name="connsiteX219" fmla="*/ 1384800 w 1696121"/>
              <a:gd name="connsiteY219" fmla="*/ 1529233 h 1696123"/>
              <a:gd name="connsiteX220" fmla="*/ 1372407 w 1696121"/>
              <a:gd name="connsiteY220" fmla="*/ 1533889 h 1696123"/>
              <a:gd name="connsiteX221" fmla="*/ 1317983 w 1696121"/>
              <a:gd name="connsiteY221" fmla="*/ 1540981 h 1696123"/>
              <a:gd name="connsiteX222" fmla="*/ 1310111 w 1696121"/>
              <a:gd name="connsiteY222" fmla="*/ 1540581 h 1696123"/>
              <a:gd name="connsiteX223" fmla="*/ 1306275 w 1696121"/>
              <a:gd name="connsiteY223" fmla="*/ 1541165 h 1696123"/>
              <a:gd name="connsiteX224" fmla="*/ 1295893 w 1696121"/>
              <a:gd name="connsiteY224" fmla="*/ 1539861 h 1696123"/>
              <a:gd name="connsiteX225" fmla="*/ 1256941 w 1696121"/>
              <a:gd name="connsiteY225" fmla="*/ 1537884 h 1696123"/>
              <a:gd name="connsiteX226" fmla="*/ 1214045 w 1696121"/>
              <a:gd name="connsiteY226" fmla="*/ 1529580 h 1696123"/>
              <a:gd name="connsiteX227" fmla="*/ 1203925 w 1696121"/>
              <a:gd name="connsiteY227" fmla="*/ 1528310 h 1696123"/>
              <a:gd name="connsiteX228" fmla="*/ 1198633 w 1696121"/>
              <a:gd name="connsiteY228" fmla="*/ 1526597 h 1696123"/>
              <a:gd name="connsiteX229" fmla="*/ 1190151 w 1696121"/>
              <a:gd name="connsiteY229" fmla="*/ 1524955 h 1696123"/>
              <a:gd name="connsiteX230" fmla="*/ 1169518 w 1696121"/>
              <a:gd name="connsiteY230" fmla="*/ 1518503 h 1696123"/>
              <a:gd name="connsiteX231" fmla="*/ 1068067 w 1696121"/>
              <a:gd name="connsiteY231" fmla="*/ 1582106 h 1696123"/>
              <a:gd name="connsiteX232" fmla="*/ 913567 w 1696121"/>
              <a:gd name="connsiteY232" fmla="*/ 1648169 h 1696123"/>
              <a:gd name="connsiteX233" fmla="*/ 983191 w 1696121"/>
              <a:gd name="connsiteY233" fmla="*/ 1662010 h 1696123"/>
              <a:gd name="connsiteX234" fmla="*/ 1477051 w 1696121"/>
              <a:gd name="connsiteY234" fmla="*/ 1533903 h 1696123"/>
              <a:gd name="connsiteX235" fmla="*/ 863069 w 1696121"/>
              <a:gd name="connsiteY235" fmla="*/ 1669410 h 1696123"/>
              <a:gd name="connsiteX236" fmla="*/ 847490 w 1696121"/>
              <a:gd name="connsiteY236" fmla="*/ 1664561 h 1696123"/>
              <a:gd name="connsiteX237" fmla="*/ 755024 w 1696121"/>
              <a:gd name="connsiteY237" fmla="*/ 1686995 h 1696123"/>
              <a:gd name="connsiteX238" fmla="*/ 219071 w 1696121"/>
              <a:gd name="connsiteY238" fmla="*/ 1536148 h 1696123"/>
              <a:gd name="connsiteX239" fmla="*/ 750514 w 1696121"/>
              <a:gd name="connsiteY239" fmla="*/ 1658472 h 1696123"/>
              <a:gd name="connsiteX240" fmla="*/ 792304 w 1696121"/>
              <a:gd name="connsiteY240" fmla="*/ 1647381 h 1696123"/>
              <a:gd name="connsiteX241" fmla="*/ 745196 w 1696121"/>
              <a:gd name="connsiteY241" fmla="*/ 1632716 h 1696123"/>
              <a:gd name="connsiteX242" fmla="*/ 628055 w 1696121"/>
              <a:gd name="connsiteY242" fmla="*/ 1579862 h 1696123"/>
              <a:gd name="connsiteX243" fmla="*/ 529930 w 1696121"/>
              <a:gd name="connsiteY243" fmla="*/ 1518344 h 1696123"/>
              <a:gd name="connsiteX244" fmla="*/ 492195 w 1696121"/>
              <a:gd name="connsiteY244" fmla="*/ 1530555 h 1696123"/>
              <a:gd name="connsiteX245" fmla="*/ 238211 w 1696121"/>
              <a:gd name="connsiteY245" fmla="*/ 1489967 h 1696123"/>
              <a:gd name="connsiteX246" fmla="*/ 400188 w 1696121"/>
              <a:gd name="connsiteY246" fmla="*/ 1512731 h 1696123"/>
              <a:gd name="connsiteX247" fmla="*/ 489772 w 1696121"/>
              <a:gd name="connsiteY247" fmla="*/ 1493168 h 1696123"/>
              <a:gd name="connsiteX248" fmla="*/ 476353 w 1696121"/>
              <a:gd name="connsiteY248" fmla="*/ 1484756 h 1696123"/>
              <a:gd name="connsiteX249" fmla="*/ 333995 w 1696121"/>
              <a:gd name="connsiteY249" fmla="*/ 1362130 h 1696123"/>
              <a:gd name="connsiteX250" fmla="*/ 211369 w 1696121"/>
              <a:gd name="connsiteY250" fmla="*/ 1219772 h 1696123"/>
              <a:gd name="connsiteX251" fmla="*/ 203205 w 1696121"/>
              <a:gd name="connsiteY251" fmla="*/ 1206750 h 1696123"/>
              <a:gd name="connsiteX252" fmla="*/ 183672 w 1696121"/>
              <a:gd name="connsiteY252" fmla="*/ 1295847 h 1696123"/>
              <a:gd name="connsiteX253" fmla="*/ 206155 w 1696121"/>
              <a:gd name="connsiteY253" fmla="*/ 1457911 h 1696123"/>
              <a:gd name="connsiteX254" fmla="*/ 165567 w 1696121"/>
              <a:gd name="connsiteY254" fmla="*/ 1203927 h 1696123"/>
              <a:gd name="connsiteX255" fmla="*/ 177778 w 1696121"/>
              <a:gd name="connsiteY255" fmla="*/ 1166191 h 1696123"/>
              <a:gd name="connsiteX256" fmla="*/ 116264 w 1696121"/>
              <a:gd name="connsiteY256" fmla="*/ 1068071 h 1696123"/>
              <a:gd name="connsiteX257" fmla="*/ 63409 w 1696121"/>
              <a:gd name="connsiteY257" fmla="*/ 950929 h 1696123"/>
              <a:gd name="connsiteX258" fmla="*/ 48745 w 1696121"/>
              <a:gd name="connsiteY258" fmla="*/ 903825 h 1696123"/>
              <a:gd name="connsiteX259" fmla="*/ 37655 w 1696121"/>
              <a:gd name="connsiteY259" fmla="*/ 945609 h 1696123"/>
              <a:gd name="connsiteX260" fmla="*/ 159976 w 1696121"/>
              <a:gd name="connsiteY260" fmla="*/ 1477051 h 1696123"/>
              <a:gd name="connsiteX261" fmla="*/ 9127 w 1696121"/>
              <a:gd name="connsiteY261" fmla="*/ 941098 h 1696123"/>
              <a:gd name="connsiteX262" fmla="*/ 31563 w 1696121"/>
              <a:gd name="connsiteY262" fmla="*/ 848629 h 1696123"/>
              <a:gd name="connsiteX263" fmla="*/ 26715 w 1696121"/>
              <a:gd name="connsiteY263" fmla="*/ 833056 h 1696123"/>
              <a:gd name="connsiteX264" fmla="*/ 162222 w 1696121"/>
              <a:gd name="connsiteY264" fmla="*/ 219073 h 1696123"/>
              <a:gd name="connsiteX265" fmla="*/ 34114 w 1696121"/>
              <a:gd name="connsiteY265" fmla="*/ 712934 h 1696123"/>
              <a:gd name="connsiteX266" fmla="*/ 47955 w 1696121"/>
              <a:gd name="connsiteY266" fmla="*/ 782553 h 1696123"/>
              <a:gd name="connsiteX267" fmla="*/ 114017 w 1696121"/>
              <a:gd name="connsiteY267" fmla="*/ 628054 h 1696123"/>
              <a:gd name="connsiteX268" fmla="*/ 177619 w 1696121"/>
              <a:gd name="connsiteY268" fmla="*/ 526604 h 1696123"/>
              <a:gd name="connsiteX269" fmla="*/ 171168 w 1696121"/>
              <a:gd name="connsiteY269" fmla="*/ 505972 h 1696123"/>
              <a:gd name="connsiteX270" fmla="*/ 208400 w 1696121"/>
              <a:gd name="connsiteY270" fmla="*/ 238212 h 1696123"/>
              <a:gd name="connsiteX271" fmla="*/ 208399 w 1696121"/>
              <a:gd name="connsiteY271" fmla="*/ 238218 h 1696123"/>
              <a:gd name="connsiteX272" fmla="*/ 208401 w 1696121"/>
              <a:gd name="connsiteY272" fmla="*/ 238213 h 1696123"/>
              <a:gd name="connsiteX273" fmla="*/ 197314 w 1696121"/>
              <a:gd name="connsiteY273" fmla="*/ 462271 h 1696123"/>
              <a:gd name="connsiteX274" fmla="*/ 203977 w 1696121"/>
              <a:gd name="connsiteY274" fmla="*/ 484562 h 1696123"/>
              <a:gd name="connsiteX275" fmla="*/ 209123 w 1696121"/>
              <a:gd name="connsiteY275" fmla="*/ 476353 h 1696123"/>
              <a:gd name="connsiteX276" fmla="*/ 331749 w 1696121"/>
              <a:gd name="connsiteY276" fmla="*/ 333995 h 1696123"/>
              <a:gd name="connsiteX277" fmla="*/ 474107 w 1696121"/>
              <a:gd name="connsiteY277" fmla="*/ 211369 h 1696123"/>
              <a:gd name="connsiteX278" fmla="*/ 488973 w 1696121"/>
              <a:gd name="connsiteY278" fmla="*/ 202049 h 1696123"/>
              <a:gd name="connsiteX279" fmla="*/ 464431 w 1696121"/>
              <a:gd name="connsiteY279" fmla="*/ 194731 h 1696123"/>
              <a:gd name="connsiteX280" fmla="*/ 240457 w 1696121"/>
              <a:gd name="connsiteY280" fmla="*/ 206157 h 1696123"/>
              <a:gd name="connsiteX281" fmla="*/ 240462 w 1696121"/>
              <a:gd name="connsiteY281" fmla="*/ 206155 h 1696123"/>
              <a:gd name="connsiteX282" fmla="*/ 240456 w 1696121"/>
              <a:gd name="connsiteY282" fmla="*/ 206156 h 1696123"/>
              <a:gd name="connsiteX283" fmla="*/ 392091 w 1696121"/>
              <a:gd name="connsiteY283" fmla="*/ 152714 h 1696123"/>
              <a:gd name="connsiteX284" fmla="*/ 392125 w 1696121"/>
              <a:gd name="connsiteY284" fmla="*/ 152718 h 1696123"/>
              <a:gd name="connsiteX285" fmla="*/ 467503 w 1696121"/>
              <a:gd name="connsiteY285" fmla="*/ 160007 h 1696123"/>
              <a:gd name="connsiteX286" fmla="*/ 484277 w 1696121"/>
              <a:gd name="connsiteY286" fmla="*/ 164292 h 1696123"/>
              <a:gd name="connsiteX287" fmla="*/ 494441 w 1696121"/>
              <a:gd name="connsiteY287" fmla="*/ 165568 h 1696123"/>
              <a:gd name="connsiteX288" fmla="*/ 513802 w 1696121"/>
              <a:gd name="connsiteY288" fmla="*/ 171834 h 1696123"/>
              <a:gd name="connsiteX289" fmla="*/ 530404 w 1696121"/>
              <a:gd name="connsiteY289" fmla="*/ 176074 h 1696123"/>
              <a:gd name="connsiteX290" fmla="*/ 625808 w 1696121"/>
              <a:gd name="connsiteY290" fmla="*/ 116263 h 1696123"/>
              <a:gd name="connsiteX291" fmla="*/ 782255 w 1696121"/>
              <a:gd name="connsiteY291" fmla="*/ 49367 h 1696123"/>
              <a:gd name="connsiteX292" fmla="*/ 791699 w 1696121"/>
              <a:gd name="connsiteY292" fmla="*/ 47076 h 1696123"/>
              <a:gd name="connsiteX293" fmla="*/ 715177 w 1696121"/>
              <a:gd name="connsiteY293" fmla="*/ 31864 h 1696123"/>
              <a:gd name="connsiteX294" fmla="*/ 221316 w 1696121"/>
              <a:gd name="connsiteY294" fmla="*/ 159976 h 1696123"/>
              <a:gd name="connsiteX295" fmla="*/ 605119 w 1696121"/>
              <a:gd name="connsiteY295" fmla="*/ 725 h 1696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</a:cxnLst>
            <a:rect l="l" t="t" r="r" b="b"/>
            <a:pathLst>
              <a:path w="1696121" h="1696123">
                <a:moveTo>
                  <a:pt x="849849" y="1359069"/>
                </a:moveTo>
                <a:lnTo>
                  <a:pt x="732100" y="1432959"/>
                </a:lnTo>
                <a:cubicBezTo>
                  <a:pt x="689395" y="1456728"/>
                  <a:pt x="647653" y="1476907"/>
                  <a:pt x="607471" y="1493254"/>
                </a:cubicBezTo>
                <a:lnTo>
                  <a:pt x="573171" y="1504353"/>
                </a:lnTo>
                <a:lnTo>
                  <a:pt x="642718" y="1548754"/>
                </a:lnTo>
                <a:cubicBezTo>
                  <a:pt x="680048" y="1568847"/>
                  <a:pt x="717837" y="1586488"/>
                  <a:pt x="755794" y="1601627"/>
                </a:cubicBezTo>
                <a:lnTo>
                  <a:pt x="848626" y="1632433"/>
                </a:lnTo>
                <a:lnTo>
                  <a:pt x="902330" y="1618179"/>
                </a:lnTo>
                <a:cubicBezTo>
                  <a:pt x="953044" y="1600227"/>
                  <a:pt x="1003634" y="1577795"/>
                  <a:pt x="1053407" y="1551004"/>
                </a:cubicBezTo>
                <a:lnTo>
                  <a:pt x="1125751" y="1504819"/>
                </a:lnTo>
                <a:lnTo>
                  <a:pt x="1118487" y="1502547"/>
                </a:lnTo>
                <a:lnTo>
                  <a:pt x="1098257" y="1494117"/>
                </a:lnTo>
                <a:lnTo>
                  <a:pt x="1088651" y="1491009"/>
                </a:lnTo>
                <a:lnTo>
                  <a:pt x="1075313" y="1484555"/>
                </a:lnTo>
                <a:lnTo>
                  <a:pt x="1042820" y="1471016"/>
                </a:lnTo>
                <a:cubicBezTo>
                  <a:pt x="1017028" y="1459024"/>
                  <a:pt x="990714" y="1445570"/>
                  <a:pt x="964022" y="1430715"/>
                </a:cubicBezTo>
                <a:close/>
                <a:moveTo>
                  <a:pt x="364128" y="884482"/>
                </a:moveTo>
                <a:lnTo>
                  <a:pt x="310569" y="966019"/>
                </a:lnTo>
                <a:cubicBezTo>
                  <a:pt x="286856" y="1006059"/>
                  <a:pt x="266128" y="1045445"/>
                  <a:pt x="248606" y="1083702"/>
                </a:cubicBezTo>
                <a:lnTo>
                  <a:pt x="217780" y="1163693"/>
                </a:lnTo>
                <a:lnTo>
                  <a:pt x="240693" y="1199583"/>
                </a:lnTo>
                <a:cubicBezTo>
                  <a:pt x="276076" y="1247029"/>
                  <a:pt x="315696" y="1292965"/>
                  <a:pt x="359428" y="1336697"/>
                </a:cubicBezTo>
                <a:cubicBezTo>
                  <a:pt x="403161" y="1380429"/>
                  <a:pt x="449097" y="1420048"/>
                  <a:pt x="496542" y="1455432"/>
                </a:cubicBezTo>
                <a:lnTo>
                  <a:pt x="532776" y="1478564"/>
                </a:lnTo>
                <a:lnTo>
                  <a:pt x="612385" y="1447932"/>
                </a:lnTo>
                <a:cubicBezTo>
                  <a:pt x="650659" y="1430420"/>
                  <a:pt x="690067" y="1409697"/>
                  <a:pt x="730132" y="1385984"/>
                </a:cubicBezTo>
                <a:lnTo>
                  <a:pt x="811970" y="1332249"/>
                </a:lnTo>
                <a:lnTo>
                  <a:pt x="700988" y="1246957"/>
                </a:lnTo>
                <a:cubicBezTo>
                  <a:pt x="656809" y="1209795"/>
                  <a:pt x="612856" y="1169529"/>
                  <a:pt x="569726" y="1126398"/>
                </a:cubicBezTo>
                <a:lnTo>
                  <a:pt x="569726" y="1126397"/>
                </a:lnTo>
                <a:cubicBezTo>
                  <a:pt x="526595" y="1083266"/>
                  <a:pt x="486329" y="1039315"/>
                  <a:pt x="449167" y="995135"/>
                </a:cubicBezTo>
                <a:close/>
                <a:moveTo>
                  <a:pt x="1333838" y="884328"/>
                </a:moveTo>
                <a:lnTo>
                  <a:pt x="1246954" y="997380"/>
                </a:lnTo>
                <a:cubicBezTo>
                  <a:pt x="1209793" y="1041560"/>
                  <a:pt x="1169527" y="1085512"/>
                  <a:pt x="1126396" y="1128642"/>
                </a:cubicBezTo>
                <a:cubicBezTo>
                  <a:pt x="1083265" y="1171773"/>
                  <a:pt x="1039314" y="1212039"/>
                  <a:pt x="995134" y="1249200"/>
                </a:cubicBezTo>
                <a:lnTo>
                  <a:pt x="887631" y="1331819"/>
                </a:lnTo>
                <a:lnTo>
                  <a:pt x="966018" y="1383309"/>
                </a:lnTo>
                <a:lnTo>
                  <a:pt x="1071109" y="1438642"/>
                </a:lnTo>
                <a:lnTo>
                  <a:pt x="1092939" y="1448832"/>
                </a:lnTo>
                <a:lnTo>
                  <a:pt x="1168085" y="1477791"/>
                </a:lnTo>
                <a:lnTo>
                  <a:pt x="1199584" y="1457681"/>
                </a:lnTo>
                <a:cubicBezTo>
                  <a:pt x="1247030" y="1422298"/>
                  <a:pt x="1292966" y="1382679"/>
                  <a:pt x="1336699" y="1338946"/>
                </a:cubicBezTo>
                <a:cubicBezTo>
                  <a:pt x="1380431" y="1295214"/>
                  <a:pt x="1420050" y="1249277"/>
                  <a:pt x="1455434" y="1201831"/>
                </a:cubicBezTo>
                <a:lnTo>
                  <a:pt x="1479644" y="1163910"/>
                </a:lnTo>
                <a:lnTo>
                  <a:pt x="1451488" y="1090737"/>
                </a:lnTo>
                <a:lnTo>
                  <a:pt x="1441300" y="1068889"/>
                </a:lnTo>
                <a:lnTo>
                  <a:pt x="1385982" y="963746"/>
                </a:lnTo>
                <a:close/>
                <a:moveTo>
                  <a:pt x="191307" y="570380"/>
                </a:moveTo>
                <a:lnTo>
                  <a:pt x="145125" y="642717"/>
                </a:lnTo>
                <a:cubicBezTo>
                  <a:pt x="118334" y="692491"/>
                  <a:pt x="95902" y="743080"/>
                  <a:pt x="77949" y="793793"/>
                </a:cubicBezTo>
                <a:lnTo>
                  <a:pt x="63694" y="847505"/>
                </a:lnTo>
                <a:lnTo>
                  <a:pt x="94497" y="940332"/>
                </a:lnTo>
                <a:cubicBezTo>
                  <a:pt x="109637" y="978288"/>
                  <a:pt x="127277" y="1016077"/>
                  <a:pt x="147371" y="1053407"/>
                </a:cubicBezTo>
                <a:lnTo>
                  <a:pt x="191770" y="1122952"/>
                </a:lnTo>
                <a:lnTo>
                  <a:pt x="202869" y="1088652"/>
                </a:lnTo>
                <a:cubicBezTo>
                  <a:pt x="219215" y="1048470"/>
                  <a:pt x="239395" y="1006728"/>
                  <a:pt x="263164" y="964023"/>
                </a:cubicBezTo>
                <a:lnTo>
                  <a:pt x="337053" y="846272"/>
                </a:lnTo>
                <a:lnTo>
                  <a:pt x="265409" y="732101"/>
                </a:lnTo>
                <a:cubicBezTo>
                  <a:pt x="235697" y="678719"/>
                  <a:pt x="211595" y="626843"/>
                  <a:pt x="193576" y="577637"/>
                </a:cubicBezTo>
                <a:close/>
                <a:moveTo>
                  <a:pt x="1505759" y="569603"/>
                </a:moveTo>
                <a:lnTo>
                  <a:pt x="1502545" y="579881"/>
                </a:lnTo>
                <a:cubicBezTo>
                  <a:pt x="1484526" y="629088"/>
                  <a:pt x="1460425" y="680964"/>
                  <a:pt x="1430713" y="734346"/>
                </a:cubicBezTo>
                <a:lnTo>
                  <a:pt x="1360477" y="846273"/>
                </a:lnTo>
                <a:lnTo>
                  <a:pt x="1432959" y="961778"/>
                </a:lnTo>
                <a:cubicBezTo>
                  <a:pt x="1447814" y="988470"/>
                  <a:pt x="1461268" y="1014784"/>
                  <a:pt x="1473260" y="1040576"/>
                </a:cubicBezTo>
                <a:lnTo>
                  <a:pt x="1486800" y="1073068"/>
                </a:lnTo>
                <a:lnTo>
                  <a:pt x="1493253" y="1086407"/>
                </a:lnTo>
                <a:lnTo>
                  <a:pt x="1496361" y="1096013"/>
                </a:lnTo>
                <a:lnTo>
                  <a:pt x="1504791" y="1116243"/>
                </a:lnTo>
                <a:lnTo>
                  <a:pt x="1506529" y="1121800"/>
                </a:lnTo>
                <a:lnTo>
                  <a:pt x="1548756" y="1055655"/>
                </a:lnTo>
                <a:cubicBezTo>
                  <a:pt x="1575547" y="1005881"/>
                  <a:pt x="1597980" y="955291"/>
                  <a:pt x="1615932" y="904577"/>
                </a:cubicBezTo>
                <a:lnTo>
                  <a:pt x="1632846" y="840850"/>
                </a:lnTo>
                <a:lnTo>
                  <a:pt x="1603875" y="753545"/>
                </a:lnTo>
                <a:cubicBezTo>
                  <a:pt x="1588736" y="715588"/>
                  <a:pt x="1571095" y="677800"/>
                  <a:pt x="1551001" y="640469"/>
                </a:cubicBezTo>
                <a:close/>
                <a:moveTo>
                  <a:pt x="849654" y="387777"/>
                </a:moveTo>
                <a:lnTo>
                  <a:pt x="842171" y="392691"/>
                </a:lnTo>
                <a:cubicBezTo>
                  <a:pt x="760435" y="451622"/>
                  <a:pt x="677999" y="521620"/>
                  <a:pt x="598686" y="600932"/>
                </a:cubicBezTo>
                <a:cubicBezTo>
                  <a:pt x="519374" y="680245"/>
                  <a:pt x="449377" y="762682"/>
                  <a:pt x="390446" y="844417"/>
                </a:cubicBezTo>
                <a:lnTo>
                  <a:pt x="389473" y="845897"/>
                </a:lnTo>
                <a:lnTo>
                  <a:pt x="403870" y="867039"/>
                </a:lnTo>
                <a:cubicBezTo>
                  <a:pt x="430254" y="902831"/>
                  <a:pt x="458737" y="938711"/>
                  <a:pt x="489168" y="974359"/>
                </a:cubicBezTo>
                <a:lnTo>
                  <a:pt x="600932" y="1095192"/>
                </a:lnTo>
                <a:lnTo>
                  <a:pt x="721765" y="1206955"/>
                </a:lnTo>
                <a:cubicBezTo>
                  <a:pt x="762505" y="1241735"/>
                  <a:pt x="803548" y="1273967"/>
                  <a:pt x="844416" y="1303432"/>
                </a:cubicBezTo>
                <a:lnTo>
                  <a:pt x="850136" y="1307189"/>
                </a:lnTo>
                <a:lnTo>
                  <a:pt x="851812" y="1306090"/>
                </a:lnTo>
                <a:cubicBezTo>
                  <a:pt x="933604" y="1247137"/>
                  <a:pt x="1016103" y="1177097"/>
                  <a:pt x="1095477" y="1097723"/>
                </a:cubicBezTo>
                <a:cubicBezTo>
                  <a:pt x="1174851" y="1018349"/>
                  <a:pt x="1244892" y="935850"/>
                  <a:pt x="1303844" y="854057"/>
                </a:cubicBezTo>
                <a:lnTo>
                  <a:pt x="1308903" y="846352"/>
                </a:lnTo>
                <a:lnTo>
                  <a:pt x="1306089" y="842066"/>
                </a:lnTo>
                <a:cubicBezTo>
                  <a:pt x="1276612" y="801170"/>
                  <a:pt x="1244364" y="760097"/>
                  <a:pt x="1209563" y="719326"/>
                </a:cubicBezTo>
                <a:lnTo>
                  <a:pt x="1097723" y="598401"/>
                </a:lnTo>
                <a:lnTo>
                  <a:pt x="976797" y="486560"/>
                </a:lnTo>
                <a:cubicBezTo>
                  <a:pt x="941123" y="456108"/>
                  <a:pt x="905217" y="427613"/>
                  <a:pt x="869400" y="401218"/>
                </a:cubicBezTo>
                <a:close/>
                <a:moveTo>
                  <a:pt x="1167642" y="216616"/>
                </a:moveTo>
                <a:lnTo>
                  <a:pt x="1109929" y="238314"/>
                </a:lnTo>
                <a:cubicBezTo>
                  <a:pt x="1062853" y="258197"/>
                  <a:pt x="1013822" y="283173"/>
                  <a:pt x="963773" y="312815"/>
                </a:cubicBezTo>
                <a:lnTo>
                  <a:pt x="887857" y="362682"/>
                </a:lnTo>
                <a:lnTo>
                  <a:pt x="931016" y="393543"/>
                </a:lnTo>
                <a:lnTo>
                  <a:pt x="974797" y="429568"/>
                </a:lnTo>
                <a:lnTo>
                  <a:pt x="997379" y="446923"/>
                </a:lnTo>
                <a:lnTo>
                  <a:pt x="1010216" y="458713"/>
                </a:lnTo>
                <a:lnTo>
                  <a:pt x="1030463" y="475373"/>
                </a:lnTo>
                <a:lnTo>
                  <a:pt x="1128638" y="567478"/>
                </a:lnTo>
                <a:lnTo>
                  <a:pt x="1128641" y="567481"/>
                </a:lnTo>
                <a:lnTo>
                  <a:pt x="1128642" y="567482"/>
                </a:lnTo>
                <a:cubicBezTo>
                  <a:pt x="1171772" y="610613"/>
                  <a:pt x="1212039" y="654565"/>
                  <a:pt x="1249200" y="698744"/>
                </a:cubicBezTo>
                <a:lnTo>
                  <a:pt x="1333661" y="808644"/>
                </a:lnTo>
                <a:lnTo>
                  <a:pt x="1383738" y="732377"/>
                </a:lnTo>
                <a:cubicBezTo>
                  <a:pt x="1413380" y="682297"/>
                  <a:pt x="1438348" y="633241"/>
                  <a:pt x="1458216" y="586145"/>
                </a:cubicBezTo>
                <a:lnTo>
                  <a:pt x="1479729" y="528830"/>
                </a:lnTo>
                <a:lnTo>
                  <a:pt x="1457679" y="494293"/>
                </a:lnTo>
                <a:cubicBezTo>
                  <a:pt x="1422296" y="446847"/>
                  <a:pt x="1382676" y="400909"/>
                  <a:pt x="1338944" y="357177"/>
                </a:cubicBezTo>
                <a:cubicBezTo>
                  <a:pt x="1295211" y="313445"/>
                  <a:pt x="1249275" y="273825"/>
                  <a:pt x="1201829" y="238442"/>
                </a:cubicBezTo>
                <a:close/>
                <a:moveTo>
                  <a:pt x="533860" y="215434"/>
                </a:moveTo>
                <a:lnTo>
                  <a:pt x="494296" y="240692"/>
                </a:lnTo>
                <a:cubicBezTo>
                  <a:pt x="446849" y="276076"/>
                  <a:pt x="400914" y="315695"/>
                  <a:pt x="357182" y="359428"/>
                </a:cubicBezTo>
                <a:cubicBezTo>
                  <a:pt x="313449" y="403160"/>
                  <a:pt x="273830" y="449095"/>
                  <a:pt x="238447" y="496542"/>
                </a:cubicBezTo>
                <a:lnTo>
                  <a:pt x="217407" y="529496"/>
                </a:lnTo>
                <a:lnTo>
                  <a:pt x="218115" y="531861"/>
                </a:lnTo>
                <a:cubicBezTo>
                  <a:pt x="243321" y="603492"/>
                  <a:pt x="281558" y="680837"/>
                  <a:pt x="331155" y="760251"/>
                </a:cubicBezTo>
                <a:lnTo>
                  <a:pt x="364145" y="808699"/>
                </a:lnTo>
                <a:lnTo>
                  <a:pt x="446923" y="700988"/>
                </a:lnTo>
                <a:cubicBezTo>
                  <a:pt x="484084" y="656809"/>
                  <a:pt x="524350" y="612857"/>
                  <a:pt x="567480" y="569726"/>
                </a:cubicBezTo>
                <a:cubicBezTo>
                  <a:pt x="610610" y="526596"/>
                  <a:pt x="654563" y="486329"/>
                  <a:pt x="698742" y="449167"/>
                </a:cubicBezTo>
                <a:lnTo>
                  <a:pt x="811986" y="362137"/>
                </a:lnTo>
                <a:lnTo>
                  <a:pt x="762540" y="328483"/>
                </a:lnTo>
                <a:cubicBezTo>
                  <a:pt x="683078" y="278880"/>
                  <a:pt x="605692" y="240656"/>
                  <a:pt x="534039" y="215487"/>
                </a:cubicBezTo>
                <a:close/>
                <a:moveTo>
                  <a:pt x="855282" y="63279"/>
                </a:moveTo>
                <a:lnTo>
                  <a:pt x="791547" y="80195"/>
                </a:lnTo>
                <a:cubicBezTo>
                  <a:pt x="740834" y="98148"/>
                  <a:pt x="690245" y="120580"/>
                  <a:pt x="640472" y="147371"/>
                </a:cubicBezTo>
                <a:lnTo>
                  <a:pt x="573549" y="190096"/>
                </a:lnTo>
                <a:lnTo>
                  <a:pt x="590512" y="196655"/>
                </a:lnTo>
                <a:lnTo>
                  <a:pt x="609716" y="202869"/>
                </a:lnTo>
                <a:lnTo>
                  <a:pt x="622198" y="208909"/>
                </a:lnTo>
                <a:lnTo>
                  <a:pt x="640136" y="215845"/>
                </a:lnTo>
                <a:lnTo>
                  <a:pt x="734317" y="263151"/>
                </a:lnTo>
                <a:lnTo>
                  <a:pt x="734345" y="263164"/>
                </a:lnTo>
                <a:lnTo>
                  <a:pt x="734367" y="263178"/>
                </a:lnTo>
                <a:lnTo>
                  <a:pt x="831808" y="322602"/>
                </a:lnTo>
                <a:lnTo>
                  <a:pt x="849955" y="335579"/>
                </a:lnTo>
                <a:lnTo>
                  <a:pt x="961777" y="265409"/>
                </a:lnTo>
                <a:cubicBezTo>
                  <a:pt x="1015158" y="235698"/>
                  <a:pt x="1067034" y="211596"/>
                  <a:pt x="1116241" y="193577"/>
                </a:cubicBezTo>
                <a:lnTo>
                  <a:pt x="1126520" y="190363"/>
                </a:lnTo>
                <a:lnTo>
                  <a:pt x="1055652" y="145119"/>
                </a:lnTo>
                <a:cubicBezTo>
                  <a:pt x="1018322" y="125027"/>
                  <a:pt x="980533" y="107385"/>
                  <a:pt x="942577" y="92247"/>
                </a:cubicBezTo>
                <a:close/>
                <a:moveTo>
                  <a:pt x="605119" y="725"/>
                </a:moveTo>
                <a:cubicBezTo>
                  <a:pt x="679316" y="-2587"/>
                  <a:pt x="756904" y="5458"/>
                  <a:pt x="835299" y="24469"/>
                </a:cubicBezTo>
                <a:lnTo>
                  <a:pt x="857012" y="31229"/>
                </a:lnTo>
                <a:lnTo>
                  <a:pt x="938852" y="11373"/>
                </a:lnTo>
                <a:cubicBezTo>
                  <a:pt x="1145704" y="-19712"/>
                  <a:pt x="1340699" y="28115"/>
                  <a:pt x="1474805" y="162221"/>
                </a:cubicBezTo>
                <a:cubicBezTo>
                  <a:pt x="1336369" y="42587"/>
                  <a:pt x="1144427" y="4423"/>
                  <a:pt x="943363" y="39901"/>
                </a:cubicBezTo>
                <a:lnTo>
                  <a:pt x="911789" y="48282"/>
                </a:lnTo>
                <a:lnTo>
                  <a:pt x="953170" y="61164"/>
                </a:lnTo>
                <a:cubicBezTo>
                  <a:pt x="992447" y="76105"/>
                  <a:pt x="1031603" y="93739"/>
                  <a:pt x="1070312" y="114018"/>
                </a:cubicBezTo>
                <a:lnTo>
                  <a:pt x="1170268" y="176683"/>
                </a:lnTo>
                <a:lnTo>
                  <a:pt x="1187905" y="171169"/>
                </a:lnTo>
                <a:cubicBezTo>
                  <a:pt x="1303525" y="141623"/>
                  <a:pt x="1398834" y="151569"/>
                  <a:pt x="1455665" y="208401"/>
                </a:cubicBezTo>
                <a:cubicBezTo>
                  <a:pt x="1401758" y="179363"/>
                  <a:pt x="1328834" y="175825"/>
                  <a:pt x="1244363" y="194368"/>
                </a:cubicBezTo>
                <a:lnTo>
                  <a:pt x="1212471" y="203142"/>
                </a:lnTo>
                <a:lnTo>
                  <a:pt x="1222013" y="209124"/>
                </a:lnTo>
                <a:cubicBezTo>
                  <a:pt x="1271279" y="245451"/>
                  <a:pt x="1318987" y="286364"/>
                  <a:pt x="1364373" y="331749"/>
                </a:cubicBezTo>
                <a:cubicBezTo>
                  <a:pt x="1409758" y="377134"/>
                  <a:pt x="1450671" y="424843"/>
                  <a:pt x="1486998" y="474108"/>
                </a:cubicBezTo>
                <a:lnTo>
                  <a:pt x="1493210" y="484016"/>
                </a:lnTo>
                <a:lnTo>
                  <a:pt x="1502084" y="451673"/>
                </a:lnTo>
                <a:cubicBezTo>
                  <a:pt x="1520555" y="367192"/>
                  <a:pt x="1516909" y="294292"/>
                  <a:pt x="1487721" y="240457"/>
                </a:cubicBezTo>
                <a:cubicBezTo>
                  <a:pt x="1544552" y="297288"/>
                  <a:pt x="1554499" y="392597"/>
                  <a:pt x="1524952" y="508216"/>
                </a:cubicBezTo>
                <a:lnTo>
                  <a:pt x="1519438" y="525853"/>
                </a:lnTo>
                <a:lnTo>
                  <a:pt x="1582104" y="625810"/>
                </a:lnTo>
                <a:cubicBezTo>
                  <a:pt x="1602383" y="664519"/>
                  <a:pt x="1620017" y="703674"/>
                  <a:pt x="1634958" y="742951"/>
                </a:cubicBezTo>
                <a:lnTo>
                  <a:pt x="1647843" y="784343"/>
                </a:lnTo>
                <a:lnTo>
                  <a:pt x="1656225" y="752761"/>
                </a:lnTo>
                <a:cubicBezTo>
                  <a:pt x="1691702" y="551695"/>
                  <a:pt x="1653538" y="359753"/>
                  <a:pt x="1533900" y="221318"/>
                </a:cubicBezTo>
                <a:cubicBezTo>
                  <a:pt x="1668006" y="355424"/>
                  <a:pt x="1715833" y="550418"/>
                  <a:pt x="1684748" y="757270"/>
                </a:cubicBezTo>
                <a:lnTo>
                  <a:pt x="1664892" y="839109"/>
                </a:lnTo>
                <a:lnTo>
                  <a:pt x="1671652" y="860823"/>
                </a:lnTo>
                <a:cubicBezTo>
                  <a:pt x="1728687" y="1096006"/>
                  <a:pt x="1687014" y="1323937"/>
                  <a:pt x="1536145" y="1474806"/>
                </a:cubicBezTo>
                <a:cubicBezTo>
                  <a:pt x="1648306" y="1345023"/>
                  <a:pt x="1688860" y="1168212"/>
                  <a:pt x="1664257" y="980945"/>
                </a:cubicBezTo>
                <a:lnTo>
                  <a:pt x="1649045" y="904423"/>
                </a:lnTo>
                <a:lnTo>
                  <a:pt x="1646754" y="913868"/>
                </a:lnTo>
                <a:cubicBezTo>
                  <a:pt x="1629234" y="966298"/>
                  <a:pt x="1606898" y="1018701"/>
                  <a:pt x="1579858" y="1070314"/>
                </a:cubicBezTo>
                <a:lnTo>
                  <a:pt x="1520189" y="1165491"/>
                </a:lnTo>
                <a:lnTo>
                  <a:pt x="1527199" y="1187907"/>
                </a:lnTo>
                <a:lnTo>
                  <a:pt x="1528841" y="1196389"/>
                </a:lnTo>
                <a:lnTo>
                  <a:pt x="1530553" y="1201681"/>
                </a:lnTo>
                <a:lnTo>
                  <a:pt x="1531824" y="1211801"/>
                </a:lnTo>
                <a:lnTo>
                  <a:pt x="1540128" y="1254697"/>
                </a:lnTo>
                <a:lnTo>
                  <a:pt x="1542105" y="1293649"/>
                </a:lnTo>
                <a:lnTo>
                  <a:pt x="1543409" y="1304031"/>
                </a:lnTo>
                <a:lnTo>
                  <a:pt x="1542825" y="1307867"/>
                </a:lnTo>
                <a:lnTo>
                  <a:pt x="1543225" y="1315739"/>
                </a:lnTo>
                <a:cubicBezTo>
                  <a:pt x="1542578" y="1335032"/>
                  <a:pt x="1540234" y="1353222"/>
                  <a:pt x="1536133" y="1370163"/>
                </a:cubicBezTo>
                <a:lnTo>
                  <a:pt x="1531477" y="1382556"/>
                </a:lnTo>
                <a:lnTo>
                  <a:pt x="1530364" y="1389883"/>
                </a:lnTo>
                <a:lnTo>
                  <a:pt x="1526140" y="1396762"/>
                </a:lnTo>
                <a:lnTo>
                  <a:pt x="1518499" y="1417097"/>
                </a:lnTo>
                <a:cubicBezTo>
                  <a:pt x="1510824" y="1431396"/>
                  <a:pt x="1501334" y="1444302"/>
                  <a:pt x="1489967" y="1455667"/>
                </a:cubicBezTo>
                <a:lnTo>
                  <a:pt x="1489970" y="1455660"/>
                </a:lnTo>
                <a:lnTo>
                  <a:pt x="1489966" y="1455666"/>
                </a:lnTo>
                <a:lnTo>
                  <a:pt x="1510540" y="1390078"/>
                </a:lnTo>
                <a:lnTo>
                  <a:pt x="1512932" y="1374849"/>
                </a:lnTo>
                <a:lnTo>
                  <a:pt x="1512739" y="1297661"/>
                </a:lnTo>
                <a:lnTo>
                  <a:pt x="1510493" y="1283444"/>
                </a:lnTo>
                <a:lnTo>
                  <a:pt x="1493894" y="1207434"/>
                </a:lnTo>
                <a:lnTo>
                  <a:pt x="1484753" y="1222016"/>
                </a:lnTo>
                <a:cubicBezTo>
                  <a:pt x="1448426" y="1271280"/>
                  <a:pt x="1407512" y="1318990"/>
                  <a:pt x="1362127" y="1364375"/>
                </a:cubicBezTo>
                <a:cubicBezTo>
                  <a:pt x="1316742" y="1409760"/>
                  <a:pt x="1269034" y="1450673"/>
                  <a:pt x="1219769" y="1487000"/>
                </a:cubicBezTo>
                <a:lnTo>
                  <a:pt x="1212056" y="1491836"/>
                </a:lnTo>
                <a:lnTo>
                  <a:pt x="1285603" y="1507959"/>
                </a:lnTo>
                <a:lnTo>
                  <a:pt x="1299817" y="1510220"/>
                </a:lnTo>
                <a:lnTo>
                  <a:pt x="1377027" y="1510518"/>
                </a:lnTo>
                <a:lnTo>
                  <a:pt x="1392265" y="1508153"/>
                </a:lnTo>
                <a:lnTo>
                  <a:pt x="1457910" y="1487722"/>
                </a:lnTo>
                <a:lnTo>
                  <a:pt x="1457904" y="1487726"/>
                </a:lnTo>
                <a:lnTo>
                  <a:pt x="1457911" y="1487723"/>
                </a:lnTo>
                <a:cubicBezTo>
                  <a:pt x="1446545" y="1499089"/>
                  <a:pt x="1433639" y="1508581"/>
                  <a:pt x="1419340" y="1516255"/>
                </a:cubicBezTo>
                <a:lnTo>
                  <a:pt x="1399006" y="1523896"/>
                </a:lnTo>
                <a:lnTo>
                  <a:pt x="1392127" y="1528120"/>
                </a:lnTo>
                <a:lnTo>
                  <a:pt x="1384800" y="1529233"/>
                </a:lnTo>
                <a:lnTo>
                  <a:pt x="1372407" y="1533889"/>
                </a:lnTo>
                <a:cubicBezTo>
                  <a:pt x="1355465" y="1537991"/>
                  <a:pt x="1337276" y="1540335"/>
                  <a:pt x="1317983" y="1540981"/>
                </a:cubicBezTo>
                <a:lnTo>
                  <a:pt x="1310111" y="1540581"/>
                </a:lnTo>
                <a:lnTo>
                  <a:pt x="1306275" y="1541165"/>
                </a:lnTo>
                <a:lnTo>
                  <a:pt x="1295893" y="1539861"/>
                </a:lnTo>
                <a:lnTo>
                  <a:pt x="1256941" y="1537884"/>
                </a:lnTo>
                <a:lnTo>
                  <a:pt x="1214045" y="1529580"/>
                </a:lnTo>
                <a:lnTo>
                  <a:pt x="1203925" y="1528310"/>
                </a:lnTo>
                <a:lnTo>
                  <a:pt x="1198633" y="1526597"/>
                </a:lnTo>
                <a:lnTo>
                  <a:pt x="1190151" y="1524955"/>
                </a:lnTo>
                <a:lnTo>
                  <a:pt x="1169518" y="1518503"/>
                </a:lnTo>
                <a:lnTo>
                  <a:pt x="1068067" y="1582106"/>
                </a:lnTo>
                <a:lnTo>
                  <a:pt x="913567" y="1648169"/>
                </a:lnTo>
                <a:lnTo>
                  <a:pt x="983191" y="1662010"/>
                </a:lnTo>
                <a:cubicBezTo>
                  <a:pt x="1170458" y="1686612"/>
                  <a:pt x="1347267" y="1646061"/>
                  <a:pt x="1477051" y="1533903"/>
                </a:cubicBezTo>
                <a:cubicBezTo>
                  <a:pt x="1326181" y="1684772"/>
                  <a:pt x="1098251" y="1726445"/>
                  <a:pt x="863069" y="1669410"/>
                </a:cubicBezTo>
                <a:lnTo>
                  <a:pt x="847490" y="1664561"/>
                </a:lnTo>
                <a:lnTo>
                  <a:pt x="755024" y="1686995"/>
                </a:lnTo>
                <a:cubicBezTo>
                  <a:pt x="548171" y="1718081"/>
                  <a:pt x="353178" y="1670253"/>
                  <a:pt x="219071" y="1536148"/>
                </a:cubicBezTo>
                <a:cubicBezTo>
                  <a:pt x="357506" y="1655785"/>
                  <a:pt x="549448" y="1693950"/>
                  <a:pt x="750514" y="1658472"/>
                </a:cubicBezTo>
                <a:lnTo>
                  <a:pt x="792304" y="1647381"/>
                </a:lnTo>
                <a:lnTo>
                  <a:pt x="745196" y="1632716"/>
                </a:lnTo>
                <a:cubicBezTo>
                  <a:pt x="705920" y="1617776"/>
                  <a:pt x="666765" y="1600141"/>
                  <a:pt x="628055" y="1579862"/>
                </a:cubicBezTo>
                <a:lnTo>
                  <a:pt x="529930" y="1518344"/>
                </a:lnTo>
                <a:lnTo>
                  <a:pt x="492195" y="1530555"/>
                </a:lnTo>
                <a:cubicBezTo>
                  <a:pt x="382788" y="1555875"/>
                  <a:pt x="292769" y="1544526"/>
                  <a:pt x="238211" y="1489967"/>
                </a:cubicBezTo>
                <a:cubicBezTo>
                  <a:pt x="281279" y="1513318"/>
                  <a:pt x="336548" y="1520321"/>
                  <a:pt x="400188" y="1512731"/>
                </a:cubicBezTo>
                <a:lnTo>
                  <a:pt x="489772" y="1493168"/>
                </a:lnTo>
                <a:lnTo>
                  <a:pt x="476353" y="1484756"/>
                </a:lnTo>
                <a:cubicBezTo>
                  <a:pt x="427088" y="1448429"/>
                  <a:pt x="379380" y="1407515"/>
                  <a:pt x="333995" y="1362130"/>
                </a:cubicBezTo>
                <a:cubicBezTo>
                  <a:pt x="288610" y="1316745"/>
                  <a:pt x="247696" y="1269036"/>
                  <a:pt x="211369" y="1219772"/>
                </a:cubicBezTo>
                <a:lnTo>
                  <a:pt x="203205" y="1206750"/>
                </a:lnTo>
                <a:lnTo>
                  <a:pt x="183672" y="1295847"/>
                </a:lnTo>
                <a:cubicBezTo>
                  <a:pt x="176014" y="1359489"/>
                  <a:pt x="182925" y="1414786"/>
                  <a:pt x="206155" y="1457911"/>
                </a:cubicBezTo>
                <a:cubicBezTo>
                  <a:pt x="151597" y="1403353"/>
                  <a:pt x="140248" y="1313334"/>
                  <a:pt x="165567" y="1203927"/>
                </a:cubicBezTo>
                <a:lnTo>
                  <a:pt x="177778" y="1166191"/>
                </a:lnTo>
                <a:lnTo>
                  <a:pt x="116264" y="1068071"/>
                </a:lnTo>
                <a:cubicBezTo>
                  <a:pt x="95984" y="1029362"/>
                  <a:pt x="78351" y="990206"/>
                  <a:pt x="63409" y="950929"/>
                </a:cubicBezTo>
                <a:lnTo>
                  <a:pt x="48745" y="903825"/>
                </a:lnTo>
                <a:lnTo>
                  <a:pt x="37655" y="945609"/>
                </a:lnTo>
                <a:cubicBezTo>
                  <a:pt x="2177" y="1146673"/>
                  <a:pt x="40340" y="1338614"/>
                  <a:pt x="159976" y="1477051"/>
                </a:cubicBezTo>
                <a:cubicBezTo>
                  <a:pt x="25868" y="1342944"/>
                  <a:pt x="-21957" y="1147951"/>
                  <a:pt x="9127" y="941098"/>
                </a:cubicBezTo>
                <a:lnTo>
                  <a:pt x="31563" y="848629"/>
                </a:lnTo>
                <a:lnTo>
                  <a:pt x="26715" y="833056"/>
                </a:lnTo>
                <a:cubicBezTo>
                  <a:pt x="-30320" y="597873"/>
                  <a:pt x="11352" y="369943"/>
                  <a:pt x="162222" y="219073"/>
                </a:cubicBezTo>
                <a:cubicBezTo>
                  <a:pt x="50064" y="348857"/>
                  <a:pt x="9512" y="525668"/>
                  <a:pt x="34114" y="712934"/>
                </a:cubicBezTo>
                <a:lnTo>
                  <a:pt x="47955" y="782553"/>
                </a:lnTo>
                <a:lnTo>
                  <a:pt x="114017" y="628054"/>
                </a:lnTo>
                <a:lnTo>
                  <a:pt x="177619" y="526604"/>
                </a:lnTo>
                <a:lnTo>
                  <a:pt x="171168" y="505972"/>
                </a:lnTo>
                <a:cubicBezTo>
                  <a:pt x="141622" y="390352"/>
                  <a:pt x="151569" y="295044"/>
                  <a:pt x="208400" y="238212"/>
                </a:cubicBezTo>
                <a:lnTo>
                  <a:pt x="208399" y="238218"/>
                </a:lnTo>
                <a:lnTo>
                  <a:pt x="208401" y="238213"/>
                </a:lnTo>
                <a:cubicBezTo>
                  <a:pt x="177910" y="294816"/>
                  <a:pt x="175535" y="372383"/>
                  <a:pt x="197314" y="462271"/>
                </a:cubicBezTo>
                <a:lnTo>
                  <a:pt x="203977" y="484562"/>
                </a:lnTo>
                <a:lnTo>
                  <a:pt x="209123" y="476353"/>
                </a:lnTo>
                <a:cubicBezTo>
                  <a:pt x="245450" y="427087"/>
                  <a:pt x="286364" y="379379"/>
                  <a:pt x="331749" y="333995"/>
                </a:cubicBezTo>
                <a:cubicBezTo>
                  <a:pt x="377134" y="288610"/>
                  <a:pt x="424841" y="247696"/>
                  <a:pt x="474107" y="211369"/>
                </a:cubicBezTo>
                <a:lnTo>
                  <a:pt x="488973" y="202049"/>
                </a:lnTo>
                <a:lnTo>
                  <a:pt x="464431" y="194731"/>
                </a:lnTo>
                <a:cubicBezTo>
                  <a:pt x="374529" y="173022"/>
                  <a:pt x="296984" y="175509"/>
                  <a:pt x="240457" y="206157"/>
                </a:cubicBezTo>
                <a:lnTo>
                  <a:pt x="240462" y="206155"/>
                </a:lnTo>
                <a:lnTo>
                  <a:pt x="240456" y="206156"/>
                </a:lnTo>
                <a:cubicBezTo>
                  <a:pt x="276828" y="169784"/>
                  <a:pt x="328961" y="152615"/>
                  <a:pt x="392091" y="152714"/>
                </a:cubicBezTo>
                <a:lnTo>
                  <a:pt x="392125" y="152718"/>
                </a:lnTo>
                <a:lnTo>
                  <a:pt x="467503" y="160007"/>
                </a:lnTo>
                <a:lnTo>
                  <a:pt x="484277" y="164292"/>
                </a:lnTo>
                <a:lnTo>
                  <a:pt x="494441" y="165568"/>
                </a:lnTo>
                <a:lnTo>
                  <a:pt x="513802" y="171834"/>
                </a:lnTo>
                <a:lnTo>
                  <a:pt x="530404" y="176074"/>
                </a:lnTo>
                <a:lnTo>
                  <a:pt x="625808" y="116263"/>
                </a:lnTo>
                <a:cubicBezTo>
                  <a:pt x="677421" y="89225"/>
                  <a:pt x="729826" y="66888"/>
                  <a:pt x="782255" y="49367"/>
                </a:cubicBezTo>
                <a:lnTo>
                  <a:pt x="791699" y="47076"/>
                </a:lnTo>
                <a:lnTo>
                  <a:pt x="715177" y="31864"/>
                </a:lnTo>
                <a:cubicBezTo>
                  <a:pt x="527909" y="7262"/>
                  <a:pt x="351099" y="47816"/>
                  <a:pt x="221316" y="159976"/>
                </a:cubicBezTo>
                <a:cubicBezTo>
                  <a:pt x="321895" y="59396"/>
                  <a:pt x="456725" y="7349"/>
                  <a:pt x="605119" y="725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224C16A0-8A2C-9C28-BD77-DF53C9A8238D}"/>
              </a:ext>
            </a:extLst>
          </p:cNvPr>
          <p:cNvSpPr/>
          <p:nvPr/>
        </p:nvSpPr>
        <p:spPr>
          <a:xfrm>
            <a:off x="6749324" y="3897038"/>
            <a:ext cx="2354178" cy="2354176"/>
          </a:xfrm>
          <a:custGeom>
            <a:avLst/>
            <a:gdLst>
              <a:gd name="connsiteX0" fmla="*/ 858019 w 1716041"/>
              <a:gd name="connsiteY0" fmla="*/ 1528743 h 1716040"/>
              <a:gd name="connsiteX1" fmla="*/ 839570 w 1716041"/>
              <a:gd name="connsiteY1" fmla="*/ 1538185 h 1716040"/>
              <a:gd name="connsiteX2" fmla="*/ 701717 w 1716041"/>
              <a:gd name="connsiteY2" fmla="*/ 1585256 h 1716040"/>
              <a:gd name="connsiteX3" fmla="*/ 653827 w 1716041"/>
              <a:gd name="connsiteY3" fmla="*/ 1593015 h 1716040"/>
              <a:gd name="connsiteX4" fmla="*/ 785802 w 1716041"/>
              <a:gd name="connsiteY4" fmla="*/ 1649290 h 1716040"/>
              <a:gd name="connsiteX5" fmla="*/ 848105 w 1716041"/>
              <a:gd name="connsiteY5" fmla="*/ 1666568 h 1716040"/>
              <a:gd name="connsiteX6" fmla="*/ 929376 w 1716041"/>
              <a:gd name="connsiteY6" fmla="*/ 1646610 h 1716040"/>
              <a:gd name="connsiteX7" fmla="*/ 1052854 w 1716041"/>
              <a:gd name="connsiteY7" fmla="*/ 1593774 h 1716040"/>
              <a:gd name="connsiteX8" fmla="*/ 1047918 w 1716041"/>
              <a:gd name="connsiteY8" fmla="*/ 1593032 h 1716040"/>
              <a:gd name="connsiteX9" fmla="*/ 876468 w 1716041"/>
              <a:gd name="connsiteY9" fmla="*/ 1538185 h 1716040"/>
              <a:gd name="connsiteX10" fmla="*/ 643047 w 1716041"/>
              <a:gd name="connsiteY10" fmla="*/ 1402315 h 1716040"/>
              <a:gd name="connsiteX11" fmla="*/ 564755 w 1716041"/>
              <a:gd name="connsiteY11" fmla="*/ 1442696 h 1716040"/>
              <a:gd name="connsiteX12" fmla="*/ 489469 w 1716041"/>
              <a:gd name="connsiteY12" fmla="*/ 1472966 h 1716040"/>
              <a:gd name="connsiteX13" fmla="*/ 468927 w 1716041"/>
              <a:gd name="connsiteY13" fmla="*/ 1478377 h 1716040"/>
              <a:gd name="connsiteX14" fmla="*/ 483384 w 1716041"/>
              <a:gd name="connsiteY14" fmla="*/ 1490816 h 1716040"/>
              <a:gd name="connsiteX15" fmla="*/ 610270 w 1716041"/>
              <a:gd name="connsiteY15" fmla="*/ 1570145 h 1716040"/>
              <a:gd name="connsiteX16" fmla="*/ 699889 w 1716041"/>
              <a:gd name="connsiteY16" fmla="*/ 1551946 h 1716040"/>
              <a:gd name="connsiteX17" fmla="*/ 817804 w 1716041"/>
              <a:gd name="connsiteY17" fmla="*/ 1508163 h 1716040"/>
              <a:gd name="connsiteX18" fmla="*/ 736071 w 1716041"/>
              <a:gd name="connsiteY18" fmla="*/ 1466334 h 1716040"/>
              <a:gd name="connsiteX19" fmla="*/ 1072994 w 1716041"/>
              <a:gd name="connsiteY19" fmla="*/ 1402313 h 1716040"/>
              <a:gd name="connsiteX20" fmla="*/ 979967 w 1716041"/>
              <a:gd name="connsiteY20" fmla="*/ 1466334 h 1716040"/>
              <a:gd name="connsiteX21" fmla="*/ 898041 w 1716041"/>
              <a:gd name="connsiteY21" fmla="*/ 1508262 h 1716040"/>
              <a:gd name="connsiteX22" fmla="*/ 1016139 w 1716041"/>
              <a:gd name="connsiteY22" fmla="*/ 1552097 h 1716040"/>
              <a:gd name="connsiteX23" fmla="*/ 1101308 w 1716041"/>
              <a:gd name="connsiteY23" fmla="*/ 1569376 h 1716040"/>
              <a:gd name="connsiteX24" fmla="*/ 1230859 w 1716041"/>
              <a:gd name="connsiteY24" fmla="*/ 1488250 h 1716040"/>
              <a:gd name="connsiteX25" fmla="*/ 1243451 w 1716041"/>
              <a:gd name="connsiteY25" fmla="*/ 1477411 h 1716040"/>
              <a:gd name="connsiteX26" fmla="*/ 1226577 w 1716041"/>
              <a:gd name="connsiteY26" fmla="*/ 1472966 h 1716040"/>
              <a:gd name="connsiteX27" fmla="*/ 1151290 w 1716041"/>
              <a:gd name="connsiteY27" fmla="*/ 1442696 h 1716040"/>
              <a:gd name="connsiteX28" fmla="*/ 858023 w 1716041"/>
              <a:gd name="connsiteY28" fmla="*/ 1255119 h 1716040"/>
              <a:gd name="connsiteX29" fmla="*/ 822380 w 1716041"/>
              <a:gd name="connsiteY29" fmla="*/ 1284046 h 1716040"/>
              <a:gd name="connsiteX30" fmla="*/ 732554 w 1716041"/>
              <a:gd name="connsiteY30" fmla="*/ 1347567 h 1716040"/>
              <a:gd name="connsiteX31" fmla="*/ 677957 w 1716041"/>
              <a:gd name="connsiteY31" fmla="*/ 1381155 h 1716040"/>
              <a:gd name="connsiteX32" fmla="*/ 749544 w 1716041"/>
              <a:gd name="connsiteY32" fmla="*/ 1431416 h 1716040"/>
              <a:gd name="connsiteX33" fmla="*/ 857849 w 1716041"/>
              <a:gd name="connsiteY33" fmla="*/ 1489165 h 1716040"/>
              <a:gd name="connsiteX34" fmla="*/ 966431 w 1716041"/>
              <a:gd name="connsiteY34" fmla="*/ 1431257 h 1716040"/>
              <a:gd name="connsiteX35" fmla="*/ 1037928 w 1716041"/>
              <a:gd name="connsiteY35" fmla="*/ 1381056 h 1716040"/>
              <a:gd name="connsiteX36" fmla="*/ 983492 w 1716041"/>
              <a:gd name="connsiteY36" fmla="*/ 1347566 h 1716040"/>
              <a:gd name="connsiteX37" fmla="*/ 893665 w 1716041"/>
              <a:gd name="connsiteY37" fmla="*/ 1284045 h 1716040"/>
              <a:gd name="connsiteX38" fmla="*/ 344472 w 1716041"/>
              <a:gd name="connsiteY38" fmla="*/ 1117670 h 1716040"/>
              <a:gd name="connsiteX39" fmla="*/ 295019 w 1716041"/>
              <a:gd name="connsiteY39" fmla="*/ 1209656 h 1716040"/>
              <a:gd name="connsiteX40" fmla="*/ 270320 w 1716041"/>
              <a:gd name="connsiteY40" fmla="*/ 1285069 h 1716040"/>
              <a:gd name="connsiteX41" fmla="*/ 344619 w 1716041"/>
              <a:gd name="connsiteY41" fmla="*/ 1371421 h 1716040"/>
              <a:gd name="connsiteX42" fmla="*/ 436408 w 1716041"/>
              <a:gd name="connsiteY42" fmla="*/ 1450397 h 1716040"/>
              <a:gd name="connsiteX43" fmla="*/ 438164 w 1716041"/>
              <a:gd name="connsiteY43" fmla="*/ 1449958 h 1716040"/>
              <a:gd name="connsiteX44" fmla="*/ 577686 w 1716041"/>
              <a:gd name="connsiteY44" fmla="*/ 1389446 h 1716040"/>
              <a:gd name="connsiteX45" fmla="*/ 603067 w 1716041"/>
              <a:gd name="connsiteY45" fmla="*/ 1374801 h 1716040"/>
              <a:gd name="connsiteX46" fmla="*/ 597139 w 1716041"/>
              <a:gd name="connsiteY46" fmla="*/ 1370721 h 1716040"/>
              <a:gd name="connsiteX47" fmla="*/ 463677 w 1716041"/>
              <a:gd name="connsiteY47" fmla="*/ 1252363 h 1716040"/>
              <a:gd name="connsiteX48" fmla="*/ 345319 w 1716041"/>
              <a:gd name="connsiteY48" fmla="*/ 1118901 h 1716040"/>
              <a:gd name="connsiteX49" fmla="*/ 1373509 w 1716041"/>
              <a:gd name="connsiteY49" fmla="*/ 1114847 h 1716040"/>
              <a:gd name="connsiteX50" fmla="*/ 1370719 w 1716041"/>
              <a:gd name="connsiteY50" fmla="*/ 1118901 h 1716040"/>
              <a:gd name="connsiteX51" fmla="*/ 1252361 w 1716041"/>
              <a:gd name="connsiteY51" fmla="*/ 1252363 h 1716040"/>
              <a:gd name="connsiteX52" fmla="*/ 1118899 w 1716041"/>
              <a:gd name="connsiteY52" fmla="*/ 1370721 h 1716040"/>
              <a:gd name="connsiteX53" fmla="*/ 1115715 w 1716041"/>
              <a:gd name="connsiteY53" fmla="*/ 1372912 h 1716040"/>
              <a:gd name="connsiteX54" fmla="*/ 1137566 w 1716041"/>
              <a:gd name="connsiteY54" fmla="*/ 1385624 h 1716040"/>
              <a:gd name="connsiteX55" fmla="*/ 1276807 w 1716041"/>
              <a:gd name="connsiteY55" fmla="*/ 1447022 h 1716040"/>
              <a:gd name="connsiteX56" fmla="*/ 1278298 w 1716041"/>
              <a:gd name="connsiteY56" fmla="*/ 1447413 h 1716040"/>
              <a:gd name="connsiteX57" fmla="*/ 1369179 w 1716041"/>
              <a:gd name="connsiteY57" fmla="*/ 1369180 h 1716040"/>
              <a:gd name="connsiteX58" fmla="*/ 1446368 w 1716041"/>
              <a:gd name="connsiteY58" fmla="*/ 1279512 h 1716040"/>
              <a:gd name="connsiteX59" fmla="*/ 1424506 w 1716041"/>
              <a:gd name="connsiteY59" fmla="*/ 1210672 h 1716040"/>
              <a:gd name="connsiteX60" fmla="*/ 1506308 w 1716041"/>
              <a:gd name="connsiteY60" fmla="*/ 901856 h 1716040"/>
              <a:gd name="connsiteX61" fmla="*/ 1466332 w 1716041"/>
              <a:gd name="connsiteY61" fmla="*/ 979968 h 1716040"/>
              <a:gd name="connsiteX62" fmla="*/ 1402315 w 1716041"/>
              <a:gd name="connsiteY62" fmla="*/ 1072991 h 1716040"/>
              <a:gd name="connsiteX63" fmla="*/ 1442698 w 1716041"/>
              <a:gd name="connsiteY63" fmla="*/ 1151288 h 1716040"/>
              <a:gd name="connsiteX64" fmla="*/ 1472968 w 1716041"/>
              <a:gd name="connsiteY64" fmla="*/ 1226574 h 1716040"/>
              <a:gd name="connsiteX65" fmla="*/ 1477413 w 1716041"/>
              <a:gd name="connsiteY65" fmla="*/ 1243447 h 1716040"/>
              <a:gd name="connsiteX66" fmla="*/ 1488249 w 1716041"/>
              <a:gd name="connsiteY66" fmla="*/ 1230860 h 1716040"/>
              <a:gd name="connsiteX67" fmla="*/ 1567964 w 1716041"/>
              <a:gd name="connsiteY67" fmla="*/ 1103562 h 1716040"/>
              <a:gd name="connsiteX68" fmla="*/ 1530203 w 1716041"/>
              <a:gd name="connsiteY68" fmla="*/ 950331 h 1716040"/>
              <a:gd name="connsiteX69" fmla="*/ 209644 w 1716041"/>
              <a:gd name="connsiteY69" fmla="*/ 901687 h 1716040"/>
              <a:gd name="connsiteX70" fmla="*/ 185681 w 1716041"/>
              <a:gd name="connsiteY70" fmla="*/ 950309 h 1716040"/>
              <a:gd name="connsiteX71" fmla="*/ 146973 w 1716041"/>
              <a:gd name="connsiteY71" fmla="*/ 1107494 h 1716040"/>
              <a:gd name="connsiteX72" fmla="*/ 225224 w 1716041"/>
              <a:gd name="connsiteY72" fmla="*/ 1232657 h 1716040"/>
              <a:gd name="connsiteX73" fmla="*/ 237665 w 1716041"/>
              <a:gd name="connsiteY73" fmla="*/ 1247116 h 1716040"/>
              <a:gd name="connsiteX74" fmla="*/ 243077 w 1716041"/>
              <a:gd name="connsiteY74" fmla="*/ 1226574 h 1716040"/>
              <a:gd name="connsiteX75" fmla="*/ 273347 w 1716041"/>
              <a:gd name="connsiteY75" fmla="*/ 1151288 h 1716040"/>
              <a:gd name="connsiteX76" fmla="*/ 313728 w 1716041"/>
              <a:gd name="connsiteY76" fmla="*/ 1072996 h 1716040"/>
              <a:gd name="connsiteX77" fmla="*/ 249706 w 1716041"/>
              <a:gd name="connsiteY77" fmla="*/ 979968 h 1716040"/>
              <a:gd name="connsiteX78" fmla="*/ 491550 w 1716041"/>
              <a:gd name="connsiteY78" fmla="*/ 896485 h 1716040"/>
              <a:gd name="connsiteX79" fmla="*/ 487559 w 1716041"/>
              <a:gd name="connsiteY79" fmla="*/ 901269 h 1716040"/>
              <a:gd name="connsiteX80" fmla="*/ 374673 w 1716041"/>
              <a:gd name="connsiteY80" fmla="*/ 1061493 h 1716040"/>
              <a:gd name="connsiteX81" fmla="*/ 364547 w 1716041"/>
              <a:gd name="connsiteY81" fmla="*/ 1080329 h 1716040"/>
              <a:gd name="connsiteX82" fmla="*/ 377438 w 1716041"/>
              <a:gd name="connsiteY82" fmla="*/ 1098692 h 1716040"/>
              <a:gd name="connsiteX83" fmla="*/ 490553 w 1716041"/>
              <a:gd name="connsiteY83" fmla="*/ 1225487 h 1716040"/>
              <a:gd name="connsiteX84" fmla="*/ 617348 w 1716041"/>
              <a:gd name="connsiteY84" fmla="*/ 1338602 h 1716040"/>
              <a:gd name="connsiteX85" fmla="*/ 639206 w 1716041"/>
              <a:gd name="connsiteY85" fmla="*/ 1353948 h 1716040"/>
              <a:gd name="connsiteX86" fmla="*/ 654121 w 1716041"/>
              <a:gd name="connsiteY86" fmla="*/ 1345342 h 1716040"/>
              <a:gd name="connsiteX87" fmla="*/ 815397 w 1716041"/>
              <a:gd name="connsiteY87" fmla="*/ 1232217 h 1716040"/>
              <a:gd name="connsiteX88" fmla="*/ 822507 w 1716041"/>
              <a:gd name="connsiteY88" fmla="*/ 1226295 h 1716040"/>
              <a:gd name="connsiteX89" fmla="*/ 770769 w 1716041"/>
              <a:gd name="connsiteY89" fmla="*/ 1184306 h 1716040"/>
              <a:gd name="connsiteX90" fmla="*/ 647216 w 1716041"/>
              <a:gd name="connsiteY90" fmla="*/ 1068827 h 1716040"/>
              <a:gd name="connsiteX91" fmla="*/ 505265 w 1716041"/>
              <a:gd name="connsiteY91" fmla="*/ 914363 h 1716040"/>
              <a:gd name="connsiteX92" fmla="*/ 1226847 w 1716041"/>
              <a:gd name="connsiteY92" fmla="*/ 894196 h 1716040"/>
              <a:gd name="connsiteX93" fmla="*/ 1160338 w 1716041"/>
              <a:gd name="connsiteY93" fmla="*/ 972355 h 1716040"/>
              <a:gd name="connsiteX94" fmla="*/ 1068830 w 1716041"/>
              <a:gd name="connsiteY94" fmla="*/ 1068827 h 1716040"/>
              <a:gd name="connsiteX95" fmla="*/ 945275 w 1716041"/>
              <a:gd name="connsiteY95" fmla="*/ 1184306 h 1716040"/>
              <a:gd name="connsiteX96" fmla="*/ 896129 w 1716041"/>
              <a:gd name="connsiteY96" fmla="*/ 1224192 h 1716040"/>
              <a:gd name="connsiteX97" fmla="*/ 901271 w 1716041"/>
              <a:gd name="connsiteY97" fmla="*/ 1228484 h 1716040"/>
              <a:gd name="connsiteX98" fmla="*/ 1061495 w 1716041"/>
              <a:gd name="connsiteY98" fmla="*/ 1341369 h 1716040"/>
              <a:gd name="connsiteX99" fmla="*/ 1079517 w 1716041"/>
              <a:gd name="connsiteY99" fmla="*/ 1351854 h 1716040"/>
              <a:gd name="connsiteX100" fmla="*/ 1098597 w 1716041"/>
              <a:gd name="connsiteY100" fmla="*/ 1338456 h 1716040"/>
              <a:gd name="connsiteX101" fmla="*/ 1225362 w 1716041"/>
              <a:gd name="connsiteY101" fmla="*/ 1225364 h 1716040"/>
              <a:gd name="connsiteX102" fmla="*/ 1338454 w 1716041"/>
              <a:gd name="connsiteY102" fmla="*/ 1098599 h 1716040"/>
              <a:gd name="connsiteX103" fmla="*/ 1353477 w 1716041"/>
              <a:gd name="connsiteY103" fmla="*/ 1077203 h 1716040"/>
              <a:gd name="connsiteX104" fmla="*/ 1345344 w 1716041"/>
              <a:gd name="connsiteY104" fmla="*/ 1061922 h 1716040"/>
              <a:gd name="connsiteX105" fmla="*/ 1232219 w 1716041"/>
              <a:gd name="connsiteY105" fmla="*/ 900646 h 1716040"/>
              <a:gd name="connsiteX106" fmla="*/ 1381382 w 1716041"/>
              <a:gd name="connsiteY106" fmla="*/ 678578 h 1716040"/>
              <a:gd name="connsiteX107" fmla="*/ 1375466 w 1716041"/>
              <a:gd name="connsiteY107" fmla="*/ 688868 h 1716040"/>
              <a:gd name="connsiteX108" fmla="*/ 1314412 w 1716041"/>
              <a:gd name="connsiteY108" fmla="*/ 780858 h 1716040"/>
              <a:gd name="connsiteX109" fmla="*/ 1255556 w 1716041"/>
              <a:gd name="connsiteY109" fmla="*/ 858557 h 1716040"/>
              <a:gd name="connsiteX110" fmla="*/ 1284047 w 1716041"/>
              <a:gd name="connsiteY110" fmla="*/ 893663 h 1716040"/>
              <a:gd name="connsiteX111" fmla="*/ 1380287 w 1716041"/>
              <a:gd name="connsiteY111" fmla="*/ 1039020 h 1716040"/>
              <a:gd name="connsiteX112" fmla="*/ 1431254 w 1716041"/>
              <a:gd name="connsiteY112" fmla="*/ 966433 h 1716040"/>
              <a:gd name="connsiteX113" fmla="*/ 1486799 w 1716041"/>
              <a:gd name="connsiteY113" fmla="*/ 862282 h 1716040"/>
              <a:gd name="connsiteX114" fmla="*/ 1431256 w 1716041"/>
              <a:gd name="connsiteY114" fmla="*/ 749607 h 1716040"/>
              <a:gd name="connsiteX115" fmla="*/ 335856 w 1716041"/>
              <a:gd name="connsiteY115" fmla="*/ 676576 h 1716040"/>
              <a:gd name="connsiteX116" fmla="*/ 284626 w 1716041"/>
              <a:gd name="connsiteY116" fmla="*/ 749544 h 1716040"/>
              <a:gd name="connsiteX117" fmla="*/ 229061 w 1716041"/>
              <a:gd name="connsiteY117" fmla="*/ 862289 h 1716040"/>
              <a:gd name="connsiteX118" fmla="*/ 284625 w 1716041"/>
              <a:gd name="connsiteY118" fmla="*/ 966496 h 1716040"/>
              <a:gd name="connsiteX119" fmla="*/ 335654 w 1716041"/>
              <a:gd name="connsiteY119" fmla="*/ 1039177 h 1716040"/>
              <a:gd name="connsiteX120" fmla="*/ 431997 w 1716041"/>
              <a:gd name="connsiteY120" fmla="*/ 893663 h 1716040"/>
              <a:gd name="connsiteX121" fmla="*/ 461501 w 1716041"/>
              <a:gd name="connsiteY121" fmla="*/ 857309 h 1716040"/>
              <a:gd name="connsiteX122" fmla="*/ 388526 w 1716041"/>
              <a:gd name="connsiteY122" fmla="*/ 762170 h 1716040"/>
              <a:gd name="connsiteX123" fmla="*/ 1592007 w 1716041"/>
              <a:gd name="connsiteY123" fmla="*/ 660043 h 1716040"/>
              <a:gd name="connsiteX124" fmla="*/ 1585254 w 1716041"/>
              <a:gd name="connsiteY124" fmla="*/ 701719 h 1716040"/>
              <a:gd name="connsiteX125" fmla="*/ 1538183 w 1716041"/>
              <a:gd name="connsiteY125" fmla="*/ 839572 h 1716040"/>
              <a:gd name="connsiteX126" fmla="*/ 1526055 w 1716041"/>
              <a:gd name="connsiteY126" fmla="*/ 863270 h 1716040"/>
              <a:gd name="connsiteX127" fmla="*/ 1564881 w 1716041"/>
              <a:gd name="connsiteY127" fmla="*/ 945963 h 1716040"/>
              <a:gd name="connsiteX128" fmla="*/ 1589340 w 1716041"/>
              <a:gd name="connsiteY128" fmla="*/ 1063217 h 1716040"/>
              <a:gd name="connsiteX129" fmla="*/ 1646610 w 1716041"/>
              <a:gd name="connsiteY129" fmla="*/ 929377 h 1716040"/>
              <a:gd name="connsiteX130" fmla="*/ 1664953 w 1716041"/>
              <a:gd name="connsiteY130" fmla="*/ 854680 h 1716040"/>
              <a:gd name="connsiteX131" fmla="*/ 1632767 w 1716041"/>
              <a:gd name="connsiteY131" fmla="*/ 748028 h 1716040"/>
              <a:gd name="connsiteX132" fmla="*/ 123182 w 1716041"/>
              <a:gd name="connsiteY132" fmla="*/ 654795 h 1716040"/>
              <a:gd name="connsiteX133" fmla="*/ 80571 w 1716041"/>
              <a:gd name="connsiteY133" fmla="*/ 747054 h 1716040"/>
              <a:gd name="connsiteX134" fmla="*/ 48320 w 1716041"/>
              <a:gd name="connsiteY134" fmla="*/ 854573 h 1716040"/>
              <a:gd name="connsiteX135" fmla="*/ 66750 w 1716041"/>
              <a:gd name="connsiteY135" fmla="*/ 930238 h 1716040"/>
              <a:gd name="connsiteX136" fmla="*/ 125634 w 1716041"/>
              <a:gd name="connsiteY136" fmla="*/ 1068332 h 1716040"/>
              <a:gd name="connsiteX137" fmla="*/ 151160 w 1716041"/>
              <a:gd name="connsiteY137" fmla="*/ 945963 h 1716040"/>
              <a:gd name="connsiteX138" fmla="*/ 189985 w 1716041"/>
              <a:gd name="connsiteY138" fmla="*/ 863272 h 1716040"/>
              <a:gd name="connsiteX139" fmla="*/ 177855 w 1716041"/>
              <a:gd name="connsiteY139" fmla="*/ 839572 h 1716040"/>
              <a:gd name="connsiteX140" fmla="*/ 130784 w 1716041"/>
              <a:gd name="connsiteY140" fmla="*/ 701719 h 1716040"/>
              <a:gd name="connsiteX141" fmla="*/ 860384 w 1716041"/>
              <a:gd name="connsiteY141" fmla="*/ 521680 h 1716040"/>
              <a:gd name="connsiteX142" fmla="*/ 791563 w 1716041"/>
              <a:gd name="connsiteY142" fmla="*/ 579115 h 1716040"/>
              <a:gd name="connsiteX143" fmla="*/ 682206 w 1716041"/>
              <a:gd name="connsiteY143" fmla="*/ 682203 h 1716040"/>
              <a:gd name="connsiteX144" fmla="*/ 579118 w 1716041"/>
              <a:gd name="connsiteY144" fmla="*/ 791560 h 1716040"/>
              <a:gd name="connsiteX145" fmla="*/ 523877 w 1716041"/>
              <a:gd name="connsiteY145" fmla="*/ 857753 h 1716040"/>
              <a:gd name="connsiteX146" fmla="*/ 555097 w 1716041"/>
              <a:gd name="connsiteY146" fmla="*/ 896996 h 1716040"/>
              <a:gd name="connsiteX147" fmla="*/ 682206 w 1716041"/>
              <a:gd name="connsiteY147" fmla="*/ 1033837 h 1716040"/>
              <a:gd name="connsiteX148" fmla="*/ 791563 w 1716041"/>
              <a:gd name="connsiteY148" fmla="*/ 1136926 h 1716040"/>
              <a:gd name="connsiteX149" fmla="*/ 860617 w 1716041"/>
              <a:gd name="connsiteY149" fmla="*/ 1194556 h 1716040"/>
              <a:gd name="connsiteX150" fmla="*/ 925966 w 1716041"/>
              <a:gd name="connsiteY150" fmla="*/ 1140128 h 1716040"/>
              <a:gd name="connsiteX151" fmla="*/ 1036243 w 1716041"/>
              <a:gd name="connsiteY151" fmla="*/ 1036240 h 1716040"/>
              <a:gd name="connsiteX152" fmla="*/ 1164310 w 1716041"/>
              <a:gd name="connsiteY152" fmla="*/ 898257 h 1716040"/>
              <a:gd name="connsiteX153" fmla="*/ 1196471 w 1716041"/>
              <a:gd name="connsiteY153" fmla="*/ 857723 h 1716040"/>
              <a:gd name="connsiteX154" fmla="*/ 1140131 w 1716041"/>
              <a:gd name="connsiteY154" fmla="*/ 790076 h 1716040"/>
              <a:gd name="connsiteX155" fmla="*/ 1036243 w 1716041"/>
              <a:gd name="connsiteY155" fmla="*/ 679800 h 1716040"/>
              <a:gd name="connsiteX156" fmla="*/ 898259 w 1716041"/>
              <a:gd name="connsiteY156" fmla="*/ 551732 h 1716040"/>
              <a:gd name="connsiteX157" fmla="*/ 1477058 w 1716041"/>
              <a:gd name="connsiteY157" fmla="*/ 472179 h 1716040"/>
              <a:gd name="connsiteX158" fmla="*/ 1472968 w 1716041"/>
              <a:gd name="connsiteY158" fmla="*/ 489466 h 1716040"/>
              <a:gd name="connsiteX159" fmla="*/ 1415947 w 1716041"/>
              <a:gd name="connsiteY159" fmla="*/ 618465 h 1716040"/>
              <a:gd name="connsiteX160" fmla="*/ 1402041 w 1716041"/>
              <a:gd name="connsiteY160" fmla="*/ 642650 h 1716040"/>
              <a:gd name="connsiteX161" fmla="*/ 1466333 w 1716041"/>
              <a:gd name="connsiteY161" fmla="*/ 736072 h 1716040"/>
              <a:gd name="connsiteX162" fmla="*/ 1506636 w 1716041"/>
              <a:gd name="connsiteY162" fmla="*/ 821911 h 1716040"/>
              <a:gd name="connsiteX163" fmla="*/ 1551944 w 1716041"/>
              <a:gd name="connsiteY163" fmla="*/ 699890 h 1716040"/>
              <a:gd name="connsiteX164" fmla="*/ 1569684 w 1716041"/>
              <a:gd name="connsiteY164" fmla="*/ 612537 h 1716040"/>
              <a:gd name="connsiteX165" fmla="*/ 1488250 w 1716041"/>
              <a:gd name="connsiteY165" fmla="*/ 485181 h 1716040"/>
              <a:gd name="connsiteX166" fmla="*/ 238098 w 1716041"/>
              <a:gd name="connsiteY166" fmla="*/ 468423 h 1716040"/>
              <a:gd name="connsiteX167" fmla="*/ 225225 w 1716041"/>
              <a:gd name="connsiteY167" fmla="*/ 483384 h 1716040"/>
              <a:gd name="connsiteX168" fmla="*/ 145387 w 1716041"/>
              <a:gd name="connsiteY168" fmla="*/ 608438 h 1716040"/>
              <a:gd name="connsiteX169" fmla="*/ 163943 w 1716041"/>
              <a:gd name="connsiteY169" fmla="*/ 699900 h 1716040"/>
              <a:gd name="connsiteX170" fmla="*/ 209307 w 1716041"/>
              <a:gd name="connsiteY170" fmla="*/ 822118 h 1716040"/>
              <a:gd name="connsiteX171" fmla="*/ 249708 w 1716041"/>
              <a:gd name="connsiteY171" fmla="*/ 736072 h 1716040"/>
              <a:gd name="connsiteX172" fmla="*/ 314518 w 1716041"/>
              <a:gd name="connsiteY172" fmla="*/ 641899 h 1716040"/>
              <a:gd name="connsiteX173" fmla="*/ 300098 w 1716041"/>
              <a:gd name="connsiteY173" fmla="*/ 618465 h 1716040"/>
              <a:gd name="connsiteX174" fmla="*/ 243077 w 1716041"/>
              <a:gd name="connsiteY174" fmla="*/ 489466 h 1716040"/>
              <a:gd name="connsiteX175" fmla="*/ 1080020 w 1716041"/>
              <a:gd name="connsiteY175" fmla="*/ 364540 h 1716040"/>
              <a:gd name="connsiteX176" fmla="*/ 1009047 w 1716041"/>
              <a:gd name="connsiteY176" fmla="*/ 408823 h 1716040"/>
              <a:gd name="connsiteX177" fmla="*/ 901271 w 1716041"/>
              <a:gd name="connsiteY177" fmla="*/ 487556 h 1716040"/>
              <a:gd name="connsiteX178" fmla="*/ 896728 w 1716041"/>
              <a:gd name="connsiteY178" fmla="*/ 491348 h 1716040"/>
              <a:gd name="connsiteX179" fmla="*/ 972358 w 1716041"/>
              <a:gd name="connsiteY179" fmla="*/ 555705 h 1716040"/>
              <a:gd name="connsiteX180" fmla="*/ 1068830 w 1716041"/>
              <a:gd name="connsiteY180" fmla="*/ 647213 h 1716040"/>
              <a:gd name="connsiteX181" fmla="*/ 1184309 w 1716041"/>
              <a:gd name="connsiteY181" fmla="*/ 770766 h 1716040"/>
              <a:gd name="connsiteX182" fmla="*/ 1225346 w 1716041"/>
              <a:gd name="connsiteY182" fmla="*/ 821332 h 1716040"/>
              <a:gd name="connsiteX183" fmla="*/ 1273427 w 1716041"/>
              <a:gd name="connsiteY183" fmla="*/ 760732 h 1716040"/>
              <a:gd name="connsiteX184" fmla="*/ 1353753 w 1716041"/>
              <a:gd name="connsiteY184" fmla="*/ 639229 h 1716040"/>
              <a:gd name="connsiteX185" fmla="*/ 1338455 w 1716041"/>
              <a:gd name="connsiteY185" fmla="*/ 617441 h 1716040"/>
              <a:gd name="connsiteX186" fmla="*/ 1225364 w 1716041"/>
              <a:gd name="connsiteY186" fmla="*/ 490676 h 1716040"/>
              <a:gd name="connsiteX187" fmla="*/ 1098598 w 1716041"/>
              <a:gd name="connsiteY187" fmla="*/ 377584 h 1716040"/>
              <a:gd name="connsiteX188" fmla="*/ 639076 w 1716041"/>
              <a:gd name="connsiteY188" fmla="*/ 362186 h 1716040"/>
              <a:gd name="connsiteX189" fmla="*/ 617350 w 1716041"/>
              <a:gd name="connsiteY189" fmla="*/ 377439 h 1716040"/>
              <a:gd name="connsiteX190" fmla="*/ 490554 w 1716041"/>
              <a:gd name="connsiteY190" fmla="*/ 490553 h 1716040"/>
              <a:gd name="connsiteX191" fmla="*/ 377440 w 1716041"/>
              <a:gd name="connsiteY191" fmla="*/ 617349 h 1716040"/>
              <a:gd name="connsiteX192" fmla="*/ 364041 w 1716041"/>
              <a:gd name="connsiteY192" fmla="*/ 636433 h 1716040"/>
              <a:gd name="connsiteX193" fmla="*/ 446508 w 1716041"/>
              <a:gd name="connsiteY193" fmla="*/ 760499 h 1716040"/>
              <a:gd name="connsiteX194" fmla="*/ 492822 w 1716041"/>
              <a:gd name="connsiteY194" fmla="*/ 818716 h 1716040"/>
              <a:gd name="connsiteX195" fmla="*/ 531736 w 1716041"/>
              <a:gd name="connsiteY195" fmla="*/ 770767 h 1716040"/>
              <a:gd name="connsiteX196" fmla="*/ 647216 w 1716041"/>
              <a:gd name="connsiteY196" fmla="*/ 647213 h 1716040"/>
              <a:gd name="connsiteX197" fmla="*/ 770769 w 1716041"/>
              <a:gd name="connsiteY197" fmla="*/ 531733 h 1716040"/>
              <a:gd name="connsiteX198" fmla="*/ 821334 w 1716041"/>
              <a:gd name="connsiteY198" fmla="*/ 490697 h 1716040"/>
              <a:gd name="connsiteX199" fmla="*/ 760735 w 1716041"/>
              <a:gd name="connsiteY199" fmla="*/ 442616 h 1716040"/>
              <a:gd name="connsiteX200" fmla="*/ 1281562 w 1716041"/>
              <a:gd name="connsiteY200" fmla="*/ 268557 h 1716040"/>
              <a:gd name="connsiteX201" fmla="*/ 1209658 w 1716041"/>
              <a:gd name="connsiteY201" fmla="*/ 295017 h 1716040"/>
              <a:gd name="connsiteX202" fmla="*/ 1115302 w 1716041"/>
              <a:gd name="connsiteY202" fmla="*/ 342843 h 1716040"/>
              <a:gd name="connsiteX203" fmla="*/ 1118901 w 1716041"/>
              <a:gd name="connsiteY203" fmla="*/ 345320 h 1716040"/>
              <a:gd name="connsiteX204" fmla="*/ 1252363 w 1716041"/>
              <a:gd name="connsiteY204" fmla="*/ 463677 h 1716040"/>
              <a:gd name="connsiteX205" fmla="*/ 1370721 w 1716041"/>
              <a:gd name="connsiteY205" fmla="*/ 597139 h 1716040"/>
              <a:gd name="connsiteX206" fmla="*/ 1374357 w 1716041"/>
              <a:gd name="connsiteY206" fmla="*/ 602424 h 1716040"/>
              <a:gd name="connsiteX207" fmla="*/ 1424506 w 1716041"/>
              <a:gd name="connsiteY207" fmla="*/ 505368 h 1716040"/>
              <a:gd name="connsiteX208" fmla="*/ 1448385 w 1716041"/>
              <a:gd name="connsiteY208" fmla="*/ 438870 h 1716040"/>
              <a:gd name="connsiteX209" fmla="*/ 1369181 w 1716041"/>
              <a:gd name="connsiteY209" fmla="*/ 346860 h 1716040"/>
              <a:gd name="connsiteX210" fmla="*/ 435483 w 1716041"/>
              <a:gd name="connsiteY210" fmla="*/ 266440 h 1716040"/>
              <a:gd name="connsiteX211" fmla="*/ 344621 w 1716041"/>
              <a:gd name="connsiteY211" fmla="*/ 344620 h 1716040"/>
              <a:gd name="connsiteX212" fmla="*/ 268182 w 1716041"/>
              <a:gd name="connsiteY212" fmla="*/ 433458 h 1716040"/>
              <a:gd name="connsiteX213" fmla="*/ 295019 w 1716041"/>
              <a:gd name="connsiteY213" fmla="*/ 506384 h 1716040"/>
              <a:gd name="connsiteX214" fmla="*/ 343677 w 1716041"/>
              <a:gd name="connsiteY214" fmla="*/ 599528 h 1716040"/>
              <a:gd name="connsiteX215" fmla="*/ 345320 w 1716041"/>
              <a:gd name="connsiteY215" fmla="*/ 597139 h 1716040"/>
              <a:gd name="connsiteX216" fmla="*/ 463678 w 1716041"/>
              <a:gd name="connsiteY216" fmla="*/ 463677 h 1716040"/>
              <a:gd name="connsiteX217" fmla="*/ 597141 w 1716041"/>
              <a:gd name="connsiteY217" fmla="*/ 345319 h 1716040"/>
              <a:gd name="connsiteX218" fmla="*/ 602423 w 1716041"/>
              <a:gd name="connsiteY218" fmla="*/ 341684 h 1716040"/>
              <a:gd name="connsiteX219" fmla="*/ 505370 w 1716041"/>
              <a:gd name="connsiteY219" fmla="*/ 291537 h 1716040"/>
              <a:gd name="connsiteX220" fmla="*/ 857851 w 1716041"/>
              <a:gd name="connsiteY220" fmla="*/ 226875 h 1716040"/>
              <a:gd name="connsiteX221" fmla="*/ 749546 w 1716041"/>
              <a:gd name="connsiteY221" fmla="*/ 284625 h 1716040"/>
              <a:gd name="connsiteX222" fmla="*/ 678414 w 1716041"/>
              <a:gd name="connsiteY222" fmla="*/ 334565 h 1716040"/>
              <a:gd name="connsiteX223" fmla="*/ 688870 w 1716041"/>
              <a:gd name="connsiteY223" fmla="*/ 340578 h 1716040"/>
              <a:gd name="connsiteX224" fmla="*/ 780860 w 1716041"/>
              <a:gd name="connsiteY224" fmla="*/ 401631 h 1716040"/>
              <a:gd name="connsiteX225" fmla="*/ 858560 w 1716041"/>
              <a:gd name="connsiteY225" fmla="*/ 460486 h 1716040"/>
              <a:gd name="connsiteX226" fmla="*/ 893666 w 1716041"/>
              <a:gd name="connsiteY226" fmla="*/ 431995 h 1716040"/>
              <a:gd name="connsiteX227" fmla="*/ 1012721 w 1716041"/>
              <a:gd name="connsiteY227" fmla="*/ 349581 h 1716040"/>
              <a:gd name="connsiteX228" fmla="*/ 1038172 w 1716041"/>
              <a:gd name="connsiteY228" fmla="*/ 335156 h 1716040"/>
              <a:gd name="connsiteX229" fmla="*/ 966433 w 1716041"/>
              <a:gd name="connsiteY229" fmla="*/ 284784 h 1716040"/>
              <a:gd name="connsiteX230" fmla="*/ 1100708 w 1716041"/>
              <a:gd name="connsiteY230" fmla="*/ 146786 h 1716040"/>
              <a:gd name="connsiteX231" fmla="*/ 1016141 w 1716041"/>
              <a:gd name="connsiteY231" fmla="*/ 163943 h 1716040"/>
              <a:gd name="connsiteX232" fmla="*/ 898041 w 1716041"/>
              <a:gd name="connsiteY232" fmla="*/ 207779 h 1716040"/>
              <a:gd name="connsiteX233" fmla="*/ 979967 w 1716041"/>
              <a:gd name="connsiteY233" fmla="*/ 249706 h 1716040"/>
              <a:gd name="connsiteX234" fmla="*/ 1074341 w 1716041"/>
              <a:gd name="connsiteY234" fmla="*/ 314655 h 1716040"/>
              <a:gd name="connsiteX235" fmla="*/ 1124753 w 1716041"/>
              <a:gd name="connsiteY235" fmla="*/ 286080 h 1716040"/>
              <a:gd name="connsiteX236" fmla="*/ 1226577 w 1716041"/>
              <a:gd name="connsiteY236" fmla="*/ 243075 h 1716040"/>
              <a:gd name="connsiteX237" fmla="*/ 1243777 w 1716041"/>
              <a:gd name="connsiteY237" fmla="*/ 239005 h 1716040"/>
              <a:gd name="connsiteX238" fmla="*/ 1157790 w 1716041"/>
              <a:gd name="connsiteY238" fmla="*/ 178103 h 1716040"/>
              <a:gd name="connsiteX239" fmla="*/ 610272 w 1716041"/>
              <a:gd name="connsiteY239" fmla="*/ 145895 h 1716040"/>
              <a:gd name="connsiteX240" fmla="*/ 483385 w 1716041"/>
              <a:gd name="connsiteY240" fmla="*/ 225224 h 1716040"/>
              <a:gd name="connsiteX241" fmla="*/ 468425 w 1716041"/>
              <a:gd name="connsiteY241" fmla="*/ 238095 h 1716040"/>
              <a:gd name="connsiteX242" fmla="*/ 489469 w 1716041"/>
              <a:gd name="connsiteY242" fmla="*/ 243075 h 1716040"/>
              <a:gd name="connsiteX243" fmla="*/ 618467 w 1716041"/>
              <a:gd name="connsiteY243" fmla="*/ 300095 h 1716040"/>
              <a:gd name="connsiteX244" fmla="*/ 642649 w 1716041"/>
              <a:gd name="connsiteY244" fmla="*/ 314000 h 1716040"/>
              <a:gd name="connsiteX245" fmla="*/ 736073 w 1716041"/>
              <a:gd name="connsiteY245" fmla="*/ 249707 h 1716040"/>
              <a:gd name="connsiteX246" fmla="*/ 817806 w 1716041"/>
              <a:gd name="connsiteY246" fmla="*/ 207878 h 1716040"/>
              <a:gd name="connsiteX247" fmla="*/ 699890 w 1716041"/>
              <a:gd name="connsiteY247" fmla="*/ 164094 h 1716040"/>
              <a:gd name="connsiteX248" fmla="*/ 852404 w 1716041"/>
              <a:gd name="connsiteY248" fmla="*/ 50528 h 1716040"/>
              <a:gd name="connsiteX249" fmla="*/ 785804 w 1716041"/>
              <a:gd name="connsiteY249" fmla="*/ 66750 h 1716040"/>
              <a:gd name="connsiteX250" fmla="*/ 653828 w 1716041"/>
              <a:gd name="connsiteY250" fmla="*/ 123026 h 1716040"/>
              <a:gd name="connsiteX251" fmla="*/ 701719 w 1716041"/>
              <a:gd name="connsiteY251" fmla="*/ 130784 h 1716040"/>
              <a:gd name="connsiteX252" fmla="*/ 839571 w 1716041"/>
              <a:gd name="connsiteY252" fmla="*/ 177855 h 1716040"/>
              <a:gd name="connsiteX253" fmla="*/ 858021 w 1716041"/>
              <a:gd name="connsiteY253" fmla="*/ 187297 h 1716040"/>
              <a:gd name="connsiteX254" fmla="*/ 876470 w 1716041"/>
              <a:gd name="connsiteY254" fmla="*/ 177855 h 1716040"/>
              <a:gd name="connsiteX255" fmla="*/ 1014323 w 1716041"/>
              <a:gd name="connsiteY255" fmla="*/ 130785 h 1716040"/>
              <a:gd name="connsiteX256" fmla="*/ 1058497 w 1716041"/>
              <a:gd name="connsiteY256" fmla="*/ 123627 h 1716040"/>
              <a:gd name="connsiteX257" fmla="*/ 1044806 w 1716041"/>
              <a:gd name="connsiteY257" fmla="*/ 116116 h 1716040"/>
              <a:gd name="connsiteX258" fmla="*/ 929378 w 1716041"/>
              <a:gd name="connsiteY258" fmla="*/ 69430 h 1716040"/>
              <a:gd name="connsiteX259" fmla="*/ 1034471 w 1716041"/>
              <a:gd name="connsiteY259" fmla="*/ 76 h 1716040"/>
              <a:gd name="connsiteX260" fmla="*/ 1484868 w 1716041"/>
              <a:gd name="connsiteY260" fmla="*/ 170037 h 1716040"/>
              <a:gd name="connsiteX261" fmla="*/ 940794 w 1716041"/>
              <a:gd name="connsiteY261" fmla="*/ 28998 h 1716040"/>
              <a:gd name="connsiteX262" fmla="*/ 910936 w 1716041"/>
              <a:gd name="connsiteY262" fmla="*/ 36271 h 1716040"/>
              <a:gd name="connsiteX263" fmla="*/ 967440 w 1716041"/>
              <a:gd name="connsiteY263" fmla="*/ 53315 h 1716040"/>
              <a:gd name="connsiteX264" fmla="*/ 1078512 w 1716041"/>
              <a:gd name="connsiteY264" fmla="*/ 100071 h 1716040"/>
              <a:gd name="connsiteX265" fmla="*/ 1106593 w 1716041"/>
              <a:gd name="connsiteY265" fmla="*/ 115834 h 1716040"/>
              <a:gd name="connsiteX266" fmla="*/ 1145626 w 1716041"/>
              <a:gd name="connsiteY266" fmla="*/ 109511 h 1716040"/>
              <a:gd name="connsiteX267" fmla="*/ 1460159 w 1716041"/>
              <a:gd name="connsiteY267" fmla="*/ 210647 h 1716040"/>
              <a:gd name="connsiteX268" fmla="*/ 1262343 w 1716041"/>
              <a:gd name="connsiteY268" fmla="*/ 136590 h 1716040"/>
              <a:gd name="connsiteX269" fmla="*/ 1146188 w 1716041"/>
              <a:gd name="connsiteY269" fmla="*/ 138062 h 1716040"/>
              <a:gd name="connsiteX270" fmla="*/ 1187210 w 1716041"/>
              <a:gd name="connsiteY270" fmla="*/ 161090 h 1716040"/>
              <a:gd name="connsiteX271" fmla="*/ 1282958 w 1716041"/>
              <a:gd name="connsiteY271" fmla="*/ 229735 h 1716040"/>
              <a:gd name="connsiteX272" fmla="*/ 1315008 w 1716041"/>
              <a:gd name="connsiteY272" fmla="*/ 222152 h 1716040"/>
              <a:gd name="connsiteX273" fmla="*/ 1438960 w 1716041"/>
              <a:gd name="connsiteY273" fmla="*/ 252897 h 1716040"/>
              <a:gd name="connsiteX274" fmla="*/ 1375121 w 1716041"/>
              <a:gd name="connsiteY274" fmla="*/ 248063 h 1716040"/>
              <a:gd name="connsiteX275" fmla="*/ 1317274 w 1716041"/>
              <a:gd name="connsiteY275" fmla="*/ 258908 h 1716040"/>
              <a:gd name="connsiteX276" fmla="*/ 1390995 w 1716041"/>
              <a:gd name="connsiteY276" fmla="*/ 325046 h 1716040"/>
              <a:gd name="connsiteX277" fmla="*/ 1458508 w 1716041"/>
              <a:gd name="connsiteY277" fmla="*/ 403830 h 1716040"/>
              <a:gd name="connsiteX278" fmla="*/ 1469534 w 1716041"/>
              <a:gd name="connsiteY278" fmla="*/ 340189 h 1716040"/>
              <a:gd name="connsiteX279" fmla="*/ 1463146 w 1716041"/>
              <a:gd name="connsiteY279" fmla="*/ 277083 h 1716040"/>
              <a:gd name="connsiteX280" fmla="*/ 1493891 w 1716041"/>
              <a:gd name="connsiteY280" fmla="*/ 401035 h 1716040"/>
              <a:gd name="connsiteX281" fmla="*/ 1485717 w 1716041"/>
              <a:gd name="connsiteY281" fmla="*/ 435580 h 1716040"/>
              <a:gd name="connsiteX282" fmla="*/ 1513280 w 1716041"/>
              <a:gd name="connsiteY282" fmla="*/ 467745 h 1716040"/>
              <a:gd name="connsiteX283" fmla="*/ 1577842 w 1716041"/>
              <a:gd name="connsiteY283" fmla="*/ 570221 h 1716040"/>
              <a:gd name="connsiteX284" fmla="*/ 1579350 w 1716041"/>
              <a:gd name="connsiteY284" fmla="*/ 453714 h 1716040"/>
              <a:gd name="connsiteX285" fmla="*/ 1505391 w 1716041"/>
              <a:gd name="connsiteY285" fmla="*/ 255882 h 1716040"/>
              <a:gd name="connsiteX286" fmla="*/ 1606528 w 1716041"/>
              <a:gd name="connsiteY286" fmla="*/ 570416 h 1716040"/>
              <a:gd name="connsiteX287" fmla="*/ 1600422 w 1716041"/>
              <a:gd name="connsiteY287" fmla="*/ 608105 h 1716040"/>
              <a:gd name="connsiteX288" fmla="*/ 1659154 w 1716041"/>
              <a:gd name="connsiteY288" fmla="*/ 738675 h 1716040"/>
              <a:gd name="connsiteX289" fmla="*/ 1677551 w 1716041"/>
              <a:gd name="connsiteY289" fmla="*/ 803375 h 1716040"/>
              <a:gd name="connsiteX290" fmla="*/ 1684568 w 1716041"/>
              <a:gd name="connsiteY290" fmla="*/ 774803 h 1716040"/>
              <a:gd name="connsiteX291" fmla="*/ 1546003 w 1716041"/>
              <a:gd name="connsiteY291" fmla="*/ 231173 h 1716040"/>
              <a:gd name="connsiteX292" fmla="*/ 1708705 w 1716041"/>
              <a:gd name="connsiteY292" fmla="*/ 778980 h 1716040"/>
              <a:gd name="connsiteX293" fmla="*/ 1691813 w 1716041"/>
              <a:gd name="connsiteY293" fmla="*/ 853530 h 1716040"/>
              <a:gd name="connsiteX294" fmla="*/ 1698711 w 1716041"/>
              <a:gd name="connsiteY294" fmla="*/ 877789 h 1716040"/>
              <a:gd name="connsiteX295" fmla="*/ 1546004 w 1716041"/>
              <a:gd name="connsiteY295" fmla="*/ 1484867 h 1716040"/>
              <a:gd name="connsiteX296" fmla="*/ 1692950 w 1716041"/>
              <a:gd name="connsiteY296" fmla="*/ 1017603 h 1716040"/>
              <a:gd name="connsiteX297" fmla="*/ 1678061 w 1716041"/>
              <a:gd name="connsiteY297" fmla="*/ 914222 h 1716040"/>
              <a:gd name="connsiteX298" fmla="*/ 1672758 w 1716041"/>
              <a:gd name="connsiteY298" fmla="*/ 937624 h 1716040"/>
              <a:gd name="connsiteX299" fmla="*/ 1607408 w 1716041"/>
              <a:gd name="connsiteY299" fmla="*/ 1095617 h 1716040"/>
              <a:gd name="connsiteX300" fmla="*/ 1598957 w 1716041"/>
              <a:gd name="connsiteY300" fmla="*/ 1109324 h 1716040"/>
              <a:gd name="connsiteX301" fmla="*/ 1606530 w 1716041"/>
              <a:gd name="connsiteY301" fmla="*/ 1145624 h 1716040"/>
              <a:gd name="connsiteX302" fmla="*/ 1505392 w 1716041"/>
              <a:gd name="connsiteY302" fmla="*/ 1460158 h 1716040"/>
              <a:gd name="connsiteX303" fmla="*/ 1581304 w 1716041"/>
              <a:gd name="connsiteY303" fmla="*/ 1233624 h 1716040"/>
              <a:gd name="connsiteX304" fmla="*/ 1577818 w 1716041"/>
              <a:gd name="connsiteY304" fmla="*/ 1143613 h 1716040"/>
              <a:gd name="connsiteX305" fmla="*/ 1513279 w 1716041"/>
              <a:gd name="connsiteY305" fmla="*/ 1248295 h 1716040"/>
              <a:gd name="connsiteX306" fmla="*/ 1486823 w 1716041"/>
              <a:gd name="connsiteY306" fmla="*/ 1279167 h 1716040"/>
              <a:gd name="connsiteX307" fmla="*/ 1490817 w 1716041"/>
              <a:gd name="connsiteY307" fmla="*/ 1294327 h 1716040"/>
              <a:gd name="connsiteX308" fmla="*/ 1463146 w 1716041"/>
              <a:gd name="connsiteY308" fmla="*/ 1438957 h 1716040"/>
              <a:gd name="connsiteX309" fmla="*/ 1465256 w 1716041"/>
              <a:gd name="connsiteY309" fmla="*/ 1338988 h 1716040"/>
              <a:gd name="connsiteX310" fmla="*/ 1457227 w 1716041"/>
              <a:gd name="connsiteY310" fmla="*/ 1313705 h 1716040"/>
              <a:gd name="connsiteX311" fmla="*/ 1390994 w 1716041"/>
              <a:gd name="connsiteY311" fmla="*/ 1390994 h 1716040"/>
              <a:gd name="connsiteX312" fmla="*/ 1314182 w 1716041"/>
              <a:gd name="connsiteY312" fmla="*/ 1456818 h 1716040"/>
              <a:gd name="connsiteX313" fmla="*/ 1338050 w 1716041"/>
              <a:gd name="connsiteY313" fmla="*/ 1463073 h 1716040"/>
              <a:gd name="connsiteX314" fmla="*/ 1438960 w 1716041"/>
              <a:gd name="connsiteY314" fmla="*/ 1463143 h 1716040"/>
              <a:gd name="connsiteX315" fmla="*/ 1294330 w 1716041"/>
              <a:gd name="connsiteY315" fmla="*/ 1490815 h 1716040"/>
              <a:gd name="connsiteX316" fmla="*/ 1279170 w 1716041"/>
              <a:gd name="connsiteY316" fmla="*/ 1486821 h 1716040"/>
              <a:gd name="connsiteX317" fmla="*/ 1248295 w 1716041"/>
              <a:gd name="connsiteY317" fmla="*/ 1513279 h 1716040"/>
              <a:gd name="connsiteX318" fmla="*/ 1143439 w 1716041"/>
              <a:gd name="connsiteY318" fmla="*/ 1577924 h 1716040"/>
              <a:gd name="connsiteX319" fmla="*/ 1143540 w 1716041"/>
              <a:gd name="connsiteY319" fmla="*/ 1577944 h 1716040"/>
              <a:gd name="connsiteX320" fmla="*/ 1460157 w 1716041"/>
              <a:gd name="connsiteY320" fmla="*/ 1505393 h 1716040"/>
              <a:gd name="connsiteX321" fmla="*/ 1129706 w 1716041"/>
              <a:gd name="connsiteY321" fmla="*/ 1605316 h 1716040"/>
              <a:gd name="connsiteX322" fmla="*/ 1105023 w 1716041"/>
              <a:gd name="connsiteY322" fmla="*/ 1601609 h 1716040"/>
              <a:gd name="connsiteX323" fmla="*/ 1095615 w 1716041"/>
              <a:gd name="connsiteY323" fmla="*/ 1607408 h 1716040"/>
              <a:gd name="connsiteX324" fmla="*/ 937624 w 1716041"/>
              <a:gd name="connsiteY324" fmla="*/ 1672758 h 1716040"/>
              <a:gd name="connsiteX325" fmla="*/ 909144 w 1716041"/>
              <a:gd name="connsiteY325" fmla="*/ 1680525 h 1716040"/>
              <a:gd name="connsiteX326" fmla="*/ 979199 w 1716041"/>
              <a:gd name="connsiteY326" fmla="*/ 1692047 h 1716040"/>
              <a:gd name="connsiteX327" fmla="*/ 1484866 w 1716041"/>
              <a:gd name="connsiteY327" fmla="*/ 1546003 h 1716040"/>
              <a:gd name="connsiteX328" fmla="*/ 976276 w 1716041"/>
              <a:gd name="connsiteY328" fmla="*/ 1713025 h 1716040"/>
              <a:gd name="connsiteX329" fmla="*/ 858025 w 1716041"/>
              <a:gd name="connsiteY329" fmla="*/ 1694458 h 1716040"/>
              <a:gd name="connsiteX330" fmla="*/ 778979 w 1716041"/>
              <a:gd name="connsiteY330" fmla="*/ 1708705 h 1716040"/>
              <a:gd name="connsiteX331" fmla="*/ 231173 w 1716041"/>
              <a:gd name="connsiteY331" fmla="*/ 1546003 h 1716040"/>
              <a:gd name="connsiteX332" fmla="*/ 774802 w 1716041"/>
              <a:gd name="connsiteY332" fmla="*/ 1684568 h 1716040"/>
              <a:gd name="connsiteX333" fmla="*/ 801997 w 1716041"/>
              <a:gd name="connsiteY333" fmla="*/ 1677889 h 1716040"/>
              <a:gd name="connsiteX334" fmla="*/ 738675 w 1716041"/>
              <a:gd name="connsiteY334" fmla="*/ 1659153 h 1716040"/>
              <a:gd name="connsiteX335" fmla="*/ 620423 w 1716041"/>
              <a:gd name="connsiteY335" fmla="*/ 1607408 h 1716040"/>
              <a:gd name="connsiteX336" fmla="*/ 608887 w 1716041"/>
              <a:gd name="connsiteY336" fmla="*/ 1600296 h 1716040"/>
              <a:gd name="connsiteX337" fmla="*/ 570415 w 1716041"/>
              <a:gd name="connsiteY337" fmla="*/ 1606530 h 1716040"/>
              <a:gd name="connsiteX338" fmla="*/ 255881 w 1716041"/>
              <a:gd name="connsiteY338" fmla="*/ 1505393 h 1716040"/>
              <a:gd name="connsiteX339" fmla="*/ 453712 w 1716041"/>
              <a:gd name="connsiteY339" fmla="*/ 1579352 h 1716040"/>
              <a:gd name="connsiteX340" fmla="*/ 572424 w 1716041"/>
              <a:gd name="connsiteY340" fmla="*/ 1577815 h 1716040"/>
              <a:gd name="connsiteX341" fmla="*/ 467745 w 1716041"/>
              <a:gd name="connsiteY341" fmla="*/ 1513279 h 1716040"/>
              <a:gd name="connsiteX342" fmla="*/ 436872 w 1716041"/>
              <a:gd name="connsiteY342" fmla="*/ 1486822 h 1716040"/>
              <a:gd name="connsiteX343" fmla="*/ 421716 w 1716041"/>
              <a:gd name="connsiteY343" fmla="*/ 1490815 h 1716040"/>
              <a:gd name="connsiteX344" fmla="*/ 277086 w 1716041"/>
              <a:gd name="connsiteY344" fmla="*/ 1463143 h 1716040"/>
              <a:gd name="connsiteX345" fmla="*/ 377055 w 1716041"/>
              <a:gd name="connsiteY345" fmla="*/ 1465253 h 1716040"/>
              <a:gd name="connsiteX346" fmla="*/ 403870 w 1716041"/>
              <a:gd name="connsiteY346" fmla="*/ 1458542 h 1716040"/>
              <a:gd name="connsiteX347" fmla="*/ 325046 w 1716041"/>
              <a:gd name="connsiteY347" fmla="*/ 1390994 h 1716040"/>
              <a:gd name="connsiteX348" fmla="*/ 260354 w 1716041"/>
              <a:gd name="connsiteY348" fmla="*/ 1315502 h 1716040"/>
              <a:gd name="connsiteX349" fmla="*/ 252970 w 1716041"/>
              <a:gd name="connsiteY349" fmla="*/ 1338047 h 1716040"/>
              <a:gd name="connsiteX350" fmla="*/ 252900 w 1716041"/>
              <a:gd name="connsiteY350" fmla="*/ 1438957 h 1716040"/>
              <a:gd name="connsiteX351" fmla="*/ 225228 w 1716041"/>
              <a:gd name="connsiteY351" fmla="*/ 1294327 h 1716040"/>
              <a:gd name="connsiteX352" fmla="*/ 229221 w 1716041"/>
              <a:gd name="connsiteY352" fmla="*/ 1279171 h 1716040"/>
              <a:gd name="connsiteX353" fmla="*/ 202761 w 1716041"/>
              <a:gd name="connsiteY353" fmla="*/ 1248295 h 1716040"/>
              <a:gd name="connsiteX354" fmla="*/ 138120 w 1716041"/>
              <a:gd name="connsiteY354" fmla="*/ 1143446 h 1716040"/>
              <a:gd name="connsiteX355" fmla="*/ 138097 w 1716041"/>
              <a:gd name="connsiteY355" fmla="*/ 1143540 h 1716040"/>
              <a:gd name="connsiteX356" fmla="*/ 210649 w 1716041"/>
              <a:gd name="connsiteY356" fmla="*/ 1460158 h 1716040"/>
              <a:gd name="connsiteX357" fmla="*/ 109512 w 1716041"/>
              <a:gd name="connsiteY357" fmla="*/ 1145624 h 1716040"/>
              <a:gd name="connsiteX358" fmla="*/ 117084 w 1716041"/>
              <a:gd name="connsiteY358" fmla="*/ 1109325 h 1716040"/>
              <a:gd name="connsiteX359" fmla="*/ 108632 w 1716041"/>
              <a:gd name="connsiteY359" fmla="*/ 1095617 h 1716040"/>
              <a:gd name="connsiteX360" fmla="*/ 43283 w 1716041"/>
              <a:gd name="connsiteY360" fmla="*/ 937624 h 1716040"/>
              <a:gd name="connsiteX361" fmla="*/ 36391 w 1716041"/>
              <a:gd name="connsiteY361" fmla="*/ 907210 h 1716040"/>
              <a:gd name="connsiteX362" fmla="*/ 20785 w 1716041"/>
              <a:gd name="connsiteY362" fmla="*/ 1017337 h 1716040"/>
              <a:gd name="connsiteX363" fmla="*/ 170038 w 1716041"/>
              <a:gd name="connsiteY363" fmla="*/ 1484867 h 1716040"/>
              <a:gd name="connsiteX364" fmla="*/ 17331 w 1716041"/>
              <a:gd name="connsiteY364" fmla="*/ 877788 h 1716040"/>
              <a:gd name="connsiteX365" fmla="*/ 24228 w 1716041"/>
              <a:gd name="connsiteY365" fmla="*/ 853532 h 1716040"/>
              <a:gd name="connsiteX366" fmla="*/ 7335 w 1716041"/>
              <a:gd name="connsiteY366" fmla="*/ 778980 h 1716040"/>
              <a:gd name="connsiteX367" fmla="*/ 170037 w 1716041"/>
              <a:gd name="connsiteY367" fmla="*/ 231173 h 1716040"/>
              <a:gd name="connsiteX368" fmla="*/ 28998 w 1716041"/>
              <a:gd name="connsiteY368" fmla="*/ 775248 h 1716040"/>
              <a:gd name="connsiteX369" fmla="*/ 37068 w 1716041"/>
              <a:gd name="connsiteY369" fmla="*/ 808378 h 1716040"/>
              <a:gd name="connsiteX370" fmla="*/ 56889 w 1716041"/>
              <a:gd name="connsiteY370" fmla="*/ 738675 h 1716040"/>
              <a:gd name="connsiteX371" fmla="*/ 115618 w 1716041"/>
              <a:gd name="connsiteY371" fmla="*/ 608111 h 1716040"/>
              <a:gd name="connsiteX372" fmla="*/ 109511 w 1716041"/>
              <a:gd name="connsiteY372" fmla="*/ 570416 h 1716040"/>
              <a:gd name="connsiteX373" fmla="*/ 210647 w 1716041"/>
              <a:gd name="connsiteY373" fmla="*/ 255882 h 1716040"/>
              <a:gd name="connsiteX374" fmla="*/ 136590 w 1716041"/>
              <a:gd name="connsiteY374" fmla="*/ 453697 h 1716040"/>
              <a:gd name="connsiteX375" fmla="*/ 138069 w 1716041"/>
              <a:gd name="connsiteY375" fmla="*/ 570428 h 1716040"/>
              <a:gd name="connsiteX376" fmla="*/ 202762 w 1716041"/>
              <a:gd name="connsiteY376" fmla="*/ 467745 h 1716040"/>
              <a:gd name="connsiteX377" fmla="*/ 230328 w 1716041"/>
              <a:gd name="connsiteY377" fmla="*/ 435578 h 1716040"/>
              <a:gd name="connsiteX378" fmla="*/ 222155 w 1716041"/>
              <a:gd name="connsiteY378" fmla="*/ 401035 h 1716040"/>
              <a:gd name="connsiteX379" fmla="*/ 252900 w 1716041"/>
              <a:gd name="connsiteY379" fmla="*/ 277083 h 1716040"/>
              <a:gd name="connsiteX380" fmla="*/ 248066 w 1716041"/>
              <a:gd name="connsiteY380" fmla="*/ 340922 h 1716040"/>
              <a:gd name="connsiteX381" fmla="*/ 259443 w 1716041"/>
              <a:gd name="connsiteY381" fmla="*/ 401604 h 1716040"/>
              <a:gd name="connsiteX382" fmla="*/ 325047 w 1716041"/>
              <a:gd name="connsiteY382" fmla="*/ 325046 h 1716040"/>
              <a:gd name="connsiteX383" fmla="*/ 403830 w 1716041"/>
              <a:gd name="connsiteY383" fmla="*/ 257534 h 1716040"/>
              <a:gd name="connsiteX384" fmla="*/ 340192 w 1716041"/>
              <a:gd name="connsiteY384" fmla="*/ 246509 h 1716040"/>
              <a:gd name="connsiteX385" fmla="*/ 277086 w 1716041"/>
              <a:gd name="connsiteY385" fmla="*/ 252897 h 1716040"/>
              <a:gd name="connsiteX386" fmla="*/ 401037 w 1716041"/>
              <a:gd name="connsiteY386" fmla="*/ 222152 h 1716040"/>
              <a:gd name="connsiteX387" fmla="*/ 435581 w 1716041"/>
              <a:gd name="connsiteY387" fmla="*/ 230325 h 1716040"/>
              <a:gd name="connsiteX388" fmla="*/ 467746 w 1716041"/>
              <a:gd name="connsiteY388" fmla="*/ 202761 h 1716040"/>
              <a:gd name="connsiteX389" fmla="*/ 572425 w 1716041"/>
              <a:gd name="connsiteY389" fmla="*/ 138225 h 1716040"/>
              <a:gd name="connsiteX390" fmla="*/ 453714 w 1716041"/>
              <a:gd name="connsiteY390" fmla="*/ 136688 h 1716040"/>
              <a:gd name="connsiteX391" fmla="*/ 255882 w 1716041"/>
              <a:gd name="connsiteY391" fmla="*/ 210647 h 1716040"/>
              <a:gd name="connsiteX392" fmla="*/ 570415 w 1716041"/>
              <a:gd name="connsiteY392" fmla="*/ 109511 h 1716040"/>
              <a:gd name="connsiteX393" fmla="*/ 608889 w 1716041"/>
              <a:gd name="connsiteY393" fmla="*/ 115744 h 1716040"/>
              <a:gd name="connsiteX394" fmla="*/ 620425 w 1716041"/>
              <a:gd name="connsiteY394" fmla="*/ 108632 h 1716040"/>
              <a:gd name="connsiteX395" fmla="*/ 778417 w 1716041"/>
              <a:gd name="connsiteY395" fmla="*/ 43282 h 1716040"/>
              <a:gd name="connsiteX396" fmla="*/ 799493 w 1716041"/>
              <a:gd name="connsiteY396" fmla="*/ 37535 h 1716040"/>
              <a:gd name="connsiteX397" fmla="*/ 774804 w 1716041"/>
              <a:gd name="connsiteY397" fmla="*/ 31472 h 1716040"/>
              <a:gd name="connsiteX398" fmla="*/ 231175 w 1716041"/>
              <a:gd name="connsiteY398" fmla="*/ 170037 h 1716040"/>
              <a:gd name="connsiteX399" fmla="*/ 700872 w 1716041"/>
              <a:gd name="connsiteY399" fmla="*/ 582 h 1716040"/>
              <a:gd name="connsiteX400" fmla="*/ 788827 w 1716041"/>
              <a:gd name="connsiteY400" fmla="*/ 8708 h 1716040"/>
              <a:gd name="connsiteX401" fmla="*/ 856303 w 1716041"/>
              <a:gd name="connsiteY401" fmla="*/ 22043 h 1716040"/>
              <a:gd name="connsiteX402" fmla="*/ 857949 w 1716041"/>
              <a:gd name="connsiteY402" fmla="*/ 21595 h 1716040"/>
              <a:gd name="connsiteX403" fmla="*/ 1034471 w 1716041"/>
              <a:gd name="connsiteY403" fmla="*/ 76 h 171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</a:cxnLst>
            <a:rect l="l" t="t" r="r" b="b"/>
            <a:pathLst>
              <a:path w="1716041" h="1716040">
                <a:moveTo>
                  <a:pt x="858019" y="1528743"/>
                </a:moveTo>
                <a:lnTo>
                  <a:pt x="839570" y="1538185"/>
                </a:lnTo>
                <a:cubicBezTo>
                  <a:pt x="792973" y="1558062"/>
                  <a:pt x="746799" y="1573809"/>
                  <a:pt x="701717" y="1585256"/>
                </a:cubicBezTo>
                <a:lnTo>
                  <a:pt x="653827" y="1593015"/>
                </a:lnTo>
                <a:lnTo>
                  <a:pt x="785802" y="1649290"/>
                </a:lnTo>
                <a:lnTo>
                  <a:pt x="848105" y="1666568"/>
                </a:lnTo>
                <a:lnTo>
                  <a:pt x="929376" y="1646610"/>
                </a:lnTo>
                <a:lnTo>
                  <a:pt x="1052854" y="1593774"/>
                </a:lnTo>
                <a:lnTo>
                  <a:pt x="1047918" y="1593032"/>
                </a:lnTo>
                <a:cubicBezTo>
                  <a:pt x="992299" y="1581424"/>
                  <a:pt x="934715" y="1563031"/>
                  <a:pt x="876468" y="1538185"/>
                </a:cubicBezTo>
                <a:close/>
                <a:moveTo>
                  <a:pt x="643047" y="1402315"/>
                </a:moveTo>
                <a:lnTo>
                  <a:pt x="564755" y="1442696"/>
                </a:lnTo>
                <a:cubicBezTo>
                  <a:pt x="538554" y="1454782"/>
                  <a:pt x="513384" y="1464909"/>
                  <a:pt x="489469" y="1472966"/>
                </a:cubicBezTo>
                <a:lnTo>
                  <a:pt x="468927" y="1478377"/>
                </a:lnTo>
                <a:lnTo>
                  <a:pt x="483384" y="1490816"/>
                </a:lnTo>
                <a:lnTo>
                  <a:pt x="610270" y="1570145"/>
                </a:lnTo>
                <a:lnTo>
                  <a:pt x="699889" y="1551946"/>
                </a:lnTo>
                <a:lnTo>
                  <a:pt x="817804" y="1508163"/>
                </a:lnTo>
                <a:lnTo>
                  <a:pt x="736071" y="1466334"/>
                </a:lnTo>
                <a:close/>
                <a:moveTo>
                  <a:pt x="1072994" y="1402313"/>
                </a:moveTo>
                <a:lnTo>
                  <a:pt x="979967" y="1466334"/>
                </a:lnTo>
                <a:lnTo>
                  <a:pt x="898041" y="1508262"/>
                </a:lnTo>
                <a:lnTo>
                  <a:pt x="1016139" y="1552097"/>
                </a:lnTo>
                <a:lnTo>
                  <a:pt x="1101308" y="1569376"/>
                </a:lnTo>
                <a:lnTo>
                  <a:pt x="1230859" y="1488250"/>
                </a:lnTo>
                <a:lnTo>
                  <a:pt x="1243451" y="1477411"/>
                </a:lnTo>
                <a:lnTo>
                  <a:pt x="1226577" y="1472966"/>
                </a:lnTo>
                <a:cubicBezTo>
                  <a:pt x="1202662" y="1464909"/>
                  <a:pt x="1177492" y="1454782"/>
                  <a:pt x="1151290" y="1442696"/>
                </a:cubicBezTo>
                <a:close/>
                <a:moveTo>
                  <a:pt x="858023" y="1255119"/>
                </a:moveTo>
                <a:lnTo>
                  <a:pt x="822380" y="1284046"/>
                </a:lnTo>
                <a:cubicBezTo>
                  <a:pt x="792003" y="1306881"/>
                  <a:pt x="761986" y="1328092"/>
                  <a:pt x="732554" y="1347567"/>
                </a:cubicBezTo>
                <a:lnTo>
                  <a:pt x="677957" y="1381155"/>
                </a:lnTo>
                <a:lnTo>
                  <a:pt x="749544" y="1431416"/>
                </a:lnTo>
                <a:lnTo>
                  <a:pt x="857849" y="1489165"/>
                </a:lnTo>
                <a:lnTo>
                  <a:pt x="966431" y="1431257"/>
                </a:lnTo>
                <a:lnTo>
                  <a:pt x="1037928" y="1381056"/>
                </a:lnTo>
                <a:lnTo>
                  <a:pt x="983492" y="1347566"/>
                </a:lnTo>
                <a:cubicBezTo>
                  <a:pt x="954059" y="1328091"/>
                  <a:pt x="924042" y="1306880"/>
                  <a:pt x="893665" y="1284045"/>
                </a:cubicBezTo>
                <a:close/>
                <a:moveTo>
                  <a:pt x="344472" y="1117670"/>
                </a:moveTo>
                <a:lnTo>
                  <a:pt x="295019" y="1209656"/>
                </a:lnTo>
                <a:lnTo>
                  <a:pt x="270320" y="1285069"/>
                </a:lnTo>
                <a:lnTo>
                  <a:pt x="344619" y="1371421"/>
                </a:lnTo>
                <a:lnTo>
                  <a:pt x="436408" y="1450397"/>
                </a:lnTo>
                <a:lnTo>
                  <a:pt x="438164" y="1449958"/>
                </a:lnTo>
                <a:cubicBezTo>
                  <a:pt x="481046" y="1436313"/>
                  <a:pt x="527992" y="1415895"/>
                  <a:pt x="577686" y="1389446"/>
                </a:cubicBezTo>
                <a:lnTo>
                  <a:pt x="603067" y="1374801"/>
                </a:lnTo>
                <a:lnTo>
                  <a:pt x="597139" y="1370721"/>
                </a:lnTo>
                <a:cubicBezTo>
                  <a:pt x="551518" y="1335003"/>
                  <a:pt x="506808" y="1295494"/>
                  <a:pt x="463677" y="1252363"/>
                </a:cubicBezTo>
                <a:cubicBezTo>
                  <a:pt x="420547" y="1209233"/>
                  <a:pt x="381038" y="1164523"/>
                  <a:pt x="345319" y="1118901"/>
                </a:cubicBezTo>
                <a:close/>
                <a:moveTo>
                  <a:pt x="1373509" y="1114847"/>
                </a:moveTo>
                <a:lnTo>
                  <a:pt x="1370719" y="1118901"/>
                </a:lnTo>
                <a:cubicBezTo>
                  <a:pt x="1335001" y="1164523"/>
                  <a:pt x="1295492" y="1209233"/>
                  <a:pt x="1252361" y="1252363"/>
                </a:cubicBezTo>
                <a:cubicBezTo>
                  <a:pt x="1209231" y="1295494"/>
                  <a:pt x="1164521" y="1335003"/>
                  <a:pt x="1118899" y="1370721"/>
                </a:cubicBezTo>
                <a:lnTo>
                  <a:pt x="1115715" y="1372912"/>
                </a:lnTo>
                <a:lnTo>
                  <a:pt x="1137566" y="1385624"/>
                </a:lnTo>
                <a:cubicBezTo>
                  <a:pt x="1187061" y="1412236"/>
                  <a:pt x="1233903" y="1432945"/>
                  <a:pt x="1276807" y="1447022"/>
                </a:cubicBezTo>
                <a:lnTo>
                  <a:pt x="1278298" y="1447413"/>
                </a:lnTo>
                <a:lnTo>
                  <a:pt x="1369179" y="1369180"/>
                </a:lnTo>
                <a:lnTo>
                  <a:pt x="1446368" y="1279512"/>
                </a:lnTo>
                <a:lnTo>
                  <a:pt x="1424506" y="1210672"/>
                </a:lnTo>
                <a:close/>
                <a:moveTo>
                  <a:pt x="1506308" y="901856"/>
                </a:moveTo>
                <a:lnTo>
                  <a:pt x="1466332" y="979968"/>
                </a:lnTo>
                <a:lnTo>
                  <a:pt x="1402315" y="1072991"/>
                </a:lnTo>
                <a:lnTo>
                  <a:pt x="1442698" y="1151288"/>
                </a:lnTo>
                <a:cubicBezTo>
                  <a:pt x="1454784" y="1177489"/>
                  <a:pt x="1464911" y="1202659"/>
                  <a:pt x="1472968" y="1226574"/>
                </a:cubicBezTo>
                <a:lnTo>
                  <a:pt x="1477413" y="1243447"/>
                </a:lnTo>
                <a:lnTo>
                  <a:pt x="1488249" y="1230860"/>
                </a:lnTo>
                <a:lnTo>
                  <a:pt x="1567964" y="1103562"/>
                </a:lnTo>
                <a:lnTo>
                  <a:pt x="1530203" y="950331"/>
                </a:lnTo>
                <a:close/>
                <a:moveTo>
                  <a:pt x="209644" y="901687"/>
                </a:moveTo>
                <a:lnTo>
                  <a:pt x="185681" y="950309"/>
                </a:lnTo>
                <a:lnTo>
                  <a:pt x="146973" y="1107494"/>
                </a:lnTo>
                <a:lnTo>
                  <a:pt x="225224" y="1232657"/>
                </a:lnTo>
                <a:lnTo>
                  <a:pt x="237665" y="1247116"/>
                </a:lnTo>
                <a:lnTo>
                  <a:pt x="243077" y="1226574"/>
                </a:lnTo>
                <a:cubicBezTo>
                  <a:pt x="251134" y="1202660"/>
                  <a:pt x="261261" y="1177490"/>
                  <a:pt x="273347" y="1151288"/>
                </a:cubicBezTo>
                <a:lnTo>
                  <a:pt x="313728" y="1072996"/>
                </a:lnTo>
                <a:lnTo>
                  <a:pt x="249706" y="979968"/>
                </a:lnTo>
                <a:close/>
                <a:moveTo>
                  <a:pt x="491550" y="896485"/>
                </a:moveTo>
                <a:lnTo>
                  <a:pt x="487559" y="901269"/>
                </a:lnTo>
                <a:cubicBezTo>
                  <a:pt x="444878" y="955831"/>
                  <a:pt x="407006" y="1009667"/>
                  <a:pt x="374673" y="1061493"/>
                </a:cubicBezTo>
                <a:lnTo>
                  <a:pt x="364547" y="1080329"/>
                </a:lnTo>
                <a:lnTo>
                  <a:pt x="377438" y="1098692"/>
                </a:lnTo>
                <a:cubicBezTo>
                  <a:pt x="411816" y="1142051"/>
                  <a:pt x="449577" y="1184511"/>
                  <a:pt x="490553" y="1225487"/>
                </a:cubicBezTo>
                <a:cubicBezTo>
                  <a:pt x="531529" y="1266464"/>
                  <a:pt x="573989" y="1304225"/>
                  <a:pt x="617348" y="1338602"/>
                </a:cubicBezTo>
                <a:lnTo>
                  <a:pt x="639206" y="1353948"/>
                </a:lnTo>
                <a:lnTo>
                  <a:pt x="654121" y="1345342"/>
                </a:lnTo>
                <a:cubicBezTo>
                  <a:pt x="706232" y="1313047"/>
                  <a:pt x="760430" y="1275091"/>
                  <a:pt x="815397" y="1232217"/>
                </a:cubicBezTo>
                <a:lnTo>
                  <a:pt x="822507" y="1226295"/>
                </a:lnTo>
                <a:lnTo>
                  <a:pt x="770769" y="1184306"/>
                </a:lnTo>
                <a:cubicBezTo>
                  <a:pt x="729517" y="1148348"/>
                  <a:pt x="688156" y="1109767"/>
                  <a:pt x="647216" y="1068827"/>
                </a:cubicBezTo>
                <a:cubicBezTo>
                  <a:pt x="596040" y="1017652"/>
                  <a:pt x="548552" y="965819"/>
                  <a:pt x="505265" y="914363"/>
                </a:cubicBezTo>
                <a:close/>
                <a:moveTo>
                  <a:pt x="1226847" y="894196"/>
                </a:moveTo>
                <a:lnTo>
                  <a:pt x="1160338" y="972355"/>
                </a:lnTo>
                <a:cubicBezTo>
                  <a:pt x="1131358" y="1004601"/>
                  <a:pt x="1100814" y="1036843"/>
                  <a:pt x="1068830" y="1068827"/>
                </a:cubicBezTo>
                <a:cubicBezTo>
                  <a:pt x="1027890" y="1109767"/>
                  <a:pt x="986528" y="1148348"/>
                  <a:pt x="945275" y="1184306"/>
                </a:cubicBezTo>
                <a:lnTo>
                  <a:pt x="896129" y="1224192"/>
                </a:lnTo>
                <a:lnTo>
                  <a:pt x="901271" y="1228484"/>
                </a:lnTo>
                <a:cubicBezTo>
                  <a:pt x="955833" y="1271165"/>
                  <a:pt x="1009669" y="1309036"/>
                  <a:pt x="1061495" y="1341369"/>
                </a:cubicBezTo>
                <a:lnTo>
                  <a:pt x="1079517" y="1351854"/>
                </a:lnTo>
                <a:lnTo>
                  <a:pt x="1098597" y="1338456"/>
                </a:lnTo>
                <a:cubicBezTo>
                  <a:pt x="1141946" y="1304085"/>
                  <a:pt x="1184396" y="1266331"/>
                  <a:pt x="1225362" y="1225364"/>
                </a:cubicBezTo>
                <a:cubicBezTo>
                  <a:pt x="1266329" y="1184398"/>
                  <a:pt x="1304082" y="1141948"/>
                  <a:pt x="1338454" y="1098599"/>
                </a:cubicBezTo>
                <a:lnTo>
                  <a:pt x="1353477" y="1077203"/>
                </a:lnTo>
                <a:lnTo>
                  <a:pt x="1345344" y="1061922"/>
                </a:lnTo>
                <a:cubicBezTo>
                  <a:pt x="1313049" y="1009811"/>
                  <a:pt x="1275094" y="955613"/>
                  <a:pt x="1232219" y="900646"/>
                </a:cubicBezTo>
                <a:close/>
                <a:moveTo>
                  <a:pt x="1381382" y="678578"/>
                </a:moveTo>
                <a:lnTo>
                  <a:pt x="1375466" y="688868"/>
                </a:lnTo>
                <a:cubicBezTo>
                  <a:pt x="1357016" y="718861"/>
                  <a:pt x="1336622" y="749608"/>
                  <a:pt x="1314412" y="780858"/>
                </a:cubicBezTo>
                <a:lnTo>
                  <a:pt x="1255556" y="858557"/>
                </a:lnTo>
                <a:lnTo>
                  <a:pt x="1284047" y="893663"/>
                </a:lnTo>
                <a:lnTo>
                  <a:pt x="1380287" y="1039020"/>
                </a:lnTo>
                <a:lnTo>
                  <a:pt x="1431254" y="966433"/>
                </a:lnTo>
                <a:lnTo>
                  <a:pt x="1486799" y="862282"/>
                </a:lnTo>
                <a:lnTo>
                  <a:pt x="1431256" y="749607"/>
                </a:lnTo>
                <a:close/>
                <a:moveTo>
                  <a:pt x="335856" y="676576"/>
                </a:moveTo>
                <a:lnTo>
                  <a:pt x="284626" y="749544"/>
                </a:lnTo>
                <a:lnTo>
                  <a:pt x="229061" y="862289"/>
                </a:lnTo>
                <a:lnTo>
                  <a:pt x="284625" y="966496"/>
                </a:lnTo>
                <a:lnTo>
                  <a:pt x="335654" y="1039177"/>
                </a:lnTo>
                <a:lnTo>
                  <a:pt x="431997" y="893663"/>
                </a:lnTo>
                <a:lnTo>
                  <a:pt x="461501" y="857309"/>
                </a:lnTo>
                <a:lnTo>
                  <a:pt x="388526" y="762170"/>
                </a:lnTo>
                <a:close/>
                <a:moveTo>
                  <a:pt x="1592007" y="660043"/>
                </a:moveTo>
                <a:lnTo>
                  <a:pt x="1585254" y="701719"/>
                </a:lnTo>
                <a:cubicBezTo>
                  <a:pt x="1573807" y="746801"/>
                  <a:pt x="1558060" y="792974"/>
                  <a:pt x="1538183" y="839572"/>
                </a:cubicBezTo>
                <a:lnTo>
                  <a:pt x="1526055" y="863270"/>
                </a:lnTo>
                <a:lnTo>
                  <a:pt x="1564881" y="945963"/>
                </a:lnTo>
                <a:lnTo>
                  <a:pt x="1589340" y="1063217"/>
                </a:lnTo>
                <a:lnTo>
                  <a:pt x="1646610" y="929377"/>
                </a:lnTo>
                <a:lnTo>
                  <a:pt x="1664953" y="854680"/>
                </a:lnTo>
                <a:lnTo>
                  <a:pt x="1632767" y="748028"/>
                </a:lnTo>
                <a:close/>
                <a:moveTo>
                  <a:pt x="123182" y="654795"/>
                </a:moveTo>
                <a:lnTo>
                  <a:pt x="80571" y="747054"/>
                </a:lnTo>
                <a:lnTo>
                  <a:pt x="48320" y="854573"/>
                </a:lnTo>
                <a:lnTo>
                  <a:pt x="66750" y="930238"/>
                </a:lnTo>
                <a:lnTo>
                  <a:pt x="125634" y="1068332"/>
                </a:lnTo>
                <a:lnTo>
                  <a:pt x="151160" y="945963"/>
                </a:lnTo>
                <a:lnTo>
                  <a:pt x="189985" y="863272"/>
                </a:lnTo>
                <a:lnTo>
                  <a:pt x="177855" y="839572"/>
                </a:lnTo>
                <a:cubicBezTo>
                  <a:pt x="157979" y="792974"/>
                  <a:pt x="142232" y="746801"/>
                  <a:pt x="130784" y="701719"/>
                </a:cubicBezTo>
                <a:close/>
                <a:moveTo>
                  <a:pt x="860384" y="521680"/>
                </a:moveTo>
                <a:lnTo>
                  <a:pt x="791563" y="579115"/>
                </a:lnTo>
                <a:cubicBezTo>
                  <a:pt x="754926" y="611628"/>
                  <a:pt x="718346" y="646063"/>
                  <a:pt x="682206" y="682203"/>
                </a:cubicBezTo>
                <a:cubicBezTo>
                  <a:pt x="646065" y="718343"/>
                  <a:pt x="611631" y="754922"/>
                  <a:pt x="579118" y="791560"/>
                </a:cubicBezTo>
                <a:lnTo>
                  <a:pt x="523877" y="857753"/>
                </a:lnTo>
                <a:lnTo>
                  <a:pt x="555097" y="896996"/>
                </a:lnTo>
                <a:cubicBezTo>
                  <a:pt x="594520" y="942800"/>
                  <a:pt x="637031" y="988662"/>
                  <a:pt x="682206" y="1033837"/>
                </a:cubicBezTo>
                <a:cubicBezTo>
                  <a:pt x="718346" y="1069978"/>
                  <a:pt x="754925" y="1104412"/>
                  <a:pt x="791563" y="1136926"/>
                </a:cubicBezTo>
                <a:lnTo>
                  <a:pt x="860617" y="1194556"/>
                </a:lnTo>
                <a:lnTo>
                  <a:pt x="925966" y="1140128"/>
                </a:lnTo>
                <a:cubicBezTo>
                  <a:pt x="962904" y="1107392"/>
                  <a:pt x="999793" y="1072689"/>
                  <a:pt x="1036243" y="1036240"/>
                </a:cubicBezTo>
                <a:cubicBezTo>
                  <a:pt x="1081804" y="990678"/>
                  <a:pt x="1124637" y="944430"/>
                  <a:pt x="1164310" y="898257"/>
                </a:cubicBezTo>
                <a:lnTo>
                  <a:pt x="1196471" y="857723"/>
                </a:lnTo>
                <a:lnTo>
                  <a:pt x="1140131" y="790076"/>
                </a:lnTo>
                <a:cubicBezTo>
                  <a:pt x="1107394" y="753139"/>
                  <a:pt x="1072692" y="716249"/>
                  <a:pt x="1036243" y="679800"/>
                </a:cubicBezTo>
                <a:cubicBezTo>
                  <a:pt x="990681" y="634239"/>
                  <a:pt x="944432" y="591406"/>
                  <a:pt x="898259" y="551732"/>
                </a:cubicBezTo>
                <a:close/>
                <a:moveTo>
                  <a:pt x="1477058" y="472179"/>
                </a:moveTo>
                <a:lnTo>
                  <a:pt x="1472968" y="489466"/>
                </a:lnTo>
                <a:cubicBezTo>
                  <a:pt x="1459539" y="529324"/>
                  <a:pt x="1440360" y="572669"/>
                  <a:pt x="1415947" y="618465"/>
                </a:cubicBezTo>
                <a:lnTo>
                  <a:pt x="1402041" y="642650"/>
                </a:lnTo>
                <a:lnTo>
                  <a:pt x="1466333" y="736072"/>
                </a:lnTo>
                <a:lnTo>
                  <a:pt x="1506636" y="821911"/>
                </a:lnTo>
                <a:lnTo>
                  <a:pt x="1551944" y="699890"/>
                </a:lnTo>
                <a:lnTo>
                  <a:pt x="1569684" y="612537"/>
                </a:lnTo>
                <a:lnTo>
                  <a:pt x="1488250" y="485181"/>
                </a:lnTo>
                <a:close/>
                <a:moveTo>
                  <a:pt x="238098" y="468423"/>
                </a:moveTo>
                <a:lnTo>
                  <a:pt x="225225" y="483384"/>
                </a:lnTo>
                <a:lnTo>
                  <a:pt x="145387" y="608438"/>
                </a:lnTo>
                <a:lnTo>
                  <a:pt x="163943" y="699900"/>
                </a:lnTo>
                <a:lnTo>
                  <a:pt x="209307" y="822118"/>
                </a:lnTo>
                <a:lnTo>
                  <a:pt x="249708" y="736072"/>
                </a:lnTo>
                <a:lnTo>
                  <a:pt x="314518" y="641899"/>
                </a:lnTo>
                <a:lnTo>
                  <a:pt x="300098" y="618465"/>
                </a:lnTo>
                <a:cubicBezTo>
                  <a:pt x="275685" y="572669"/>
                  <a:pt x="256506" y="529324"/>
                  <a:pt x="243077" y="489466"/>
                </a:cubicBezTo>
                <a:close/>
                <a:moveTo>
                  <a:pt x="1080020" y="364540"/>
                </a:moveTo>
                <a:lnTo>
                  <a:pt x="1009047" y="408823"/>
                </a:lnTo>
                <a:cubicBezTo>
                  <a:pt x="973698" y="432787"/>
                  <a:pt x="937646" y="459103"/>
                  <a:pt x="901271" y="487556"/>
                </a:cubicBezTo>
                <a:lnTo>
                  <a:pt x="896728" y="491348"/>
                </a:lnTo>
                <a:lnTo>
                  <a:pt x="972358" y="555705"/>
                </a:lnTo>
                <a:cubicBezTo>
                  <a:pt x="1004603" y="584684"/>
                  <a:pt x="1036845" y="615229"/>
                  <a:pt x="1068830" y="647213"/>
                </a:cubicBezTo>
                <a:cubicBezTo>
                  <a:pt x="1109770" y="688153"/>
                  <a:pt x="1148351" y="729515"/>
                  <a:pt x="1184309" y="770766"/>
                </a:cubicBezTo>
                <a:lnTo>
                  <a:pt x="1225346" y="821332"/>
                </a:lnTo>
                <a:lnTo>
                  <a:pt x="1273427" y="760732"/>
                </a:lnTo>
                <a:lnTo>
                  <a:pt x="1353753" y="639229"/>
                </a:lnTo>
                <a:lnTo>
                  <a:pt x="1338455" y="617441"/>
                </a:lnTo>
                <a:cubicBezTo>
                  <a:pt x="1304085" y="574092"/>
                  <a:pt x="1266331" y="531643"/>
                  <a:pt x="1225364" y="490676"/>
                </a:cubicBezTo>
                <a:cubicBezTo>
                  <a:pt x="1184397" y="449709"/>
                  <a:pt x="1141947" y="411956"/>
                  <a:pt x="1098598" y="377584"/>
                </a:cubicBezTo>
                <a:close/>
                <a:moveTo>
                  <a:pt x="639076" y="362186"/>
                </a:moveTo>
                <a:lnTo>
                  <a:pt x="617350" y="377439"/>
                </a:lnTo>
                <a:cubicBezTo>
                  <a:pt x="573991" y="411816"/>
                  <a:pt x="531530" y="449577"/>
                  <a:pt x="490554" y="490553"/>
                </a:cubicBezTo>
                <a:cubicBezTo>
                  <a:pt x="449578" y="531529"/>
                  <a:pt x="411817" y="573989"/>
                  <a:pt x="377440" y="617349"/>
                </a:cubicBezTo>
                <a:lnTo>
                  <a:pt x="364041" y="636433"/>
                </a:lnTo>
                <a:lnTo>
                  <a:pt x="446508" y="760499"/>
                </a:lnTo>
                <a:lnTo>
                  <a:pt x="492822" y="818716"/>
                </a:lnTo>
                <a:lnTo>
                  <a:pt x="531736" y="770767"/>
                </a:lnTo>
                <a:cubicBezTo>
                  <a:pt x="567695" y="729515"/>
                  <a:pt x="606276" y="688153"/>
                  <a:pt x="647216" y="647213"/>
                </a:cubicBezTo>
                <a:cubicBezTo>
                  <a:pt x="688156" y="606273"/>
                  <a:pt x="729517" y="567692"/>
                  <a:pt x="770769" y="531733"/>
                </a:cubicBezTo>
                <a:lnTo>
                  <a:pt x="821334" y="490697"/>
                </a:lnTo>
                <a:lnTo>
                  <a:pt x="760735" y="442616"/>
                </a:lnTo>
                <a:close/>
                <a:moveTo>
                  <a:pt x="1281562" y="268557"/>
                </a:moveTo>
                <a:lnTo>
                  <a:pt x="1209658" y="295017"/>
                </a:lnTo>
                <a:lnTo>
                  <a:pt x="1115302" y="342843"/>
                </a:lnTo>
                <a:lnTo>
                  <a:pt x="1118901" y="345320"/>
                </a:lnTo>
                <a:cubicBezTo>
                  <a:pt x="1164522" y="381038"/>
                  <a:pt x="1209232" y="420547"/>
                  <a:pt x="1252363" y="463677"/>
                </a:cubicBezTo>
                <a:cubicBezTo>
                  <a:pt x="1295493" y="506808"/>
                  <a:pt x="1335002" y="551518"/>
                  <a:pt x="1370721" y="597139"/>
                </a:cubicBezTo>
                <a:lnTo>
                  <a:pt x="1374357" y="602424"/>
                </a:lnTo>
                <a:lnTo>
                  <a:pt x="1424506" y="505368"/>
                </a:lnTo>
                <a:lnTo>
                  <a:pt x="1448385" y="438870"/>
                </a:lnTo>
                <a:lnTo>
                  <a:pt x="1369181" y="346860"/>
                </a:lnTo>
                <a:close/>
                <a:moveTo>
                  <a:pt x="435483" y="266440"/>
                </a:moveTo>
                <a:lnTo>
                  <a:pt x="344621" y="344620"/>
                </a:lnTo>
                <a:lnTo>
                  <a:pt x="268182" y="433458"/>
                </a:lnTo>
                <a:lnTo>
                  <a:pt x="295019" y="506384"/>
                </a:lnTo>
                <a:lnTo>
                  <a:pt x="343677" y="599528"/>
                </a:lnTo>
                <a:lnTo>
                  <a:pt x="345320" y="597139"/>
                </a:lnTo>
                <a:cubicBezTo>
                  <a:pt x="381040" y="551518"/>
                  <a:pt x="420548" y="506807"/>
                  <a:pt x="463678" y="463677"/>
                </a:cubicBezTo>
                <a:cubicBezTo>
                  <a:pt x="506809" y="420547"/>
                  <a:pt x="551519" y="381038"/>
                  <a:pt x="597141" y="345319"/>
                </a:cubicBezTo>
                <a:lnTo>
                  <a:pt x="602423" y="341684"/>
                </a:lnTo>
                <a:lnTo>
                  <a:pt x="505370" y="291537"/>
                </a:lnTo>
                <a:close/>
                <a:moveTo>
                  <a:pt x="857851" y="226875"/>
                </a:moveTo>
                <a:lnTo>
                  <a:pt x="749546" y="284625"/>
                </a:lnTo>
                <a:lnTo>
                  <a:pt x="678414" y="334565"/>
                </a:lnTo>
                <a:lnTo>
                  <a:pt x="688870" y="340578"/>
                </a:lnTo>
                <a:cubicBezTo>
                  <a:pt x="718863" y="359026"/>
                  <a:pt x="749610" y="379421"/>
                  <a:pt x="780860" y="401631"/>
                </a:cubicBezTo>
                <a:lnTo>
                  <a:pt x="858560" y="460486"/>
                </a:lnTo>
                <a:lnTo>
                  <a:pt x="893666" y="431995"/>
                </a:lnTo>
                <a:cubicBezTo>
                  <a:pt x="934168" y="401549"/>
                  <a:pt x="974030" y="373989"/>
                  <a:pt x="1012721" y="349581"/>
                </a:cubicBezTo>
                <a:lnTo>
                  <a:pt x="1038172" y="335156"/>
                </a:lnTo>
                <a:lnTo>
                  <a:pt x="966433" y="284784"/>
                </a:lnTo>
                <a:close/>
                <a:moveTo>
                  <a:pt x="1100708" y="146786"/>
                </a:moveTo>
                <a:lnTo>
                  <a:pt x="1016141" y="163943"/>
                </a:lnTo>
                <a:lnTo>
                  <a:pt x="898041" y="207779"/>
                </a:lnTo>
                <a:lnTo>
                  <a:pt x="979967" y="249706"/>
                </a:lnTo>
                <a:lnTo>
                  <a:pt x="1074341" y="314655"/>
                </a:lnTo>
                <a:lnTo>
                  <a:pt x="1124753" y="286080"/>
                </a:lnTo>
                <a:cubicBezTo>
                  <a:pt x="1160572" y="268241"/>
                  <a:pt x="1194690" y="253817"/>
                  <a:pt x="1226577" y="243075"/>
                </a:cubicBezTo>
                <a:lnTo>
                  <a:pt x="1243777" y="239005"/>
                </a:lnTo>
                <a:lnTo>
                  <a:pt x="1157790" y="178103"/>
                </a:lnTo>
                <a:close/>
                <a:moveTo>
                  <a:pt x="610272" y="145895"/>
                </a:moveTo>
                <a:lnTo>
                  <a:pt x="483385" y="225224"/>
                </a:lnTo>
                <a:lnTo>
                  <a:pt x="468425" y="238095"/>
                </a:lnTo>
                <a:lnTo>
                  <a:pt x="489469" y="243075"/>
                </a:lnTo>
                <a:cubicBezTo>
                  <a:pt x="529326" y="256503"/>
                  <a:pt x="572671" y="275682"/>
                  <a:pt x="618467" y="300095"/>
                </a:cubicBezTo>
                <a:lnTo>
                  <a:pt x="642649" y="314000"/>
                </a:lnTo>
                <a:lnTo>
                  <a:pt x="736073" y="249707"/>
                </a:lnTo>
                <a:lnTo>
                  <a:pt x="817806" y="207878"/>
                </a:lnTo>
                <a:lnTo>
                  <a:pt x="699890" y="164094"/>
                </a:lnTo>
                <a:close/>
                <a:moveTo>
                  <a:pt x="852404" y="50528"/>
                </a:moveTo>
                <a:lnTo>
                  <a:pt x="785804" y="66750"/>
                </a:lnTo>
                <a:lnTo>
                  <a:pt x="653828" y="123026"/>
                </a:lnTo>
                <a:lnTo>
                  <a:pt x="701719" y="130784"/>
                </a:lnTo>
                <a:cubicBezTo>
                  <a:pt x="746801" y="142232"/>
                  <a:pt x="792974" y="157979"/>
                  <a:pt x="839571" y="177855"/>
                </a:cubicBezTo>
                <a:lnTo>
                  <a:pt x="858021" y="187297"/>
                </a:lnTo>
                <a:lnTo>
                  <a:pt x="876470" y="177855"/>
                </a:lnTo>
                <a:cubicBezTo>
                  <a:pt x="923067" y="157979"/>
                  <a:pt x="969241" y="142231"/>
                  <a:pt x="1014323" y="130785"/>
                </a:cubicBezTo>
                <a:lnTo>
                  <a:pt x="1058497" y="123627"/>
                </a:lnTo>
                <a:lnTo>
                  <a:pt x="1044806" y="116116"/>
                </a:lnTo>
                <a:cubicBezTo>
                  <a:pt x="1006636" y="97987"/>
                  <a:pt x="968060" y="82410"/>
                  <a:pt x="929378" y="69430"/>
                </a:cubicBezTo>
                <a:close/>
                <a:moveTo>
                  <a:pt x="1034471" y="76"/>
                </a:moveTo>
                <a:cubicBezTo>
                  <a:pt x="1207717" y="-2343"/>
                  <a:pt x="1367810" y="52979"/>
                  <a:pt x="1484868" y="170037"/>
                </a:cubicBezTo>
                <a:cubicBezTo>
                  <a:pt x="1343000" y="42197"/>
                  <a:pt x="1146238" y="-2457"/>
                  <a:pt x="940794" y="28998"/>
                </a:cubicBezTo>
                <a:lnTo>
                  <a:pt x="910936" y="36271"/>
                </a:lnTo>
                <a:lnTo>
                  <a:pt x="967440" y="53315"/>
                </a:lnTo>
                <a:cubicBezTo>
                  <a:pt x="1004679" y="66499"/>
                  <a:pt x="1041793" y="82097"/>
                  <a:pt x="1078512" y="100071"/>
                </a:cubicBezTo>
                <a:lnTo>
                  <a:pt x="1106593" y="115834"/>
                </a:lnTo>
                <a:lnTo>
                  <a:pt x="1145626" y="109511"/>
                </a:lnTo>
                <a:cubicBezTo>
                  <a:pt x="1272317" y="101475"/>
                  <a:pt x="1383172" y="133660"/>
                  <a:pt x="1460159" y="210647"/>
                </a:cubicBezTo>
                <a:cubicBezTo>
                  <a:pt x="1405395" y="168162"/>
                  <a:pt x="1337902" y="143925"/>
                  <a:pt x="1262343" y="136590"/>
                </a:cubicBezTo>
                <a:lnTo>
                  <a:pt x="1146188" y="138062"/>
                </a:lnTo>
                <a:lnTo>
                  <a:pt x="1187210" y="161090"/>
                </a:lnTo>
                <a:lnTo>
                  <a:pt x="1282958" y="229735"/>
                </a:lnTo>
                <a:lnTo>
                  <a:pt x="1315008" y="222152"/>
                </a:lnTo>
                <a:cubicBezTo>
                  <a:pt x="1368791" y="215917"/>
                  <a:pt x="1411523" y="225461"/>
                  <a:pt x="1438960" y="252897"/>
                </a:cubicBezTo>
                <a:cubicBezTo>
                  <a:pt x="1420160" y="247924"/>
                  <a:pt x="1398753" y="246385"/>
                  <a:pt x="1375121" y="248063"/>
                </a:cubicBezTo>
                <a:lnTo>
                  <a:pt x="1317274" y="258908"/>
                </a:lnTo>
                <a:lnTo>
                  <a:pt x="1390995" y="325046"/>
                </a:lnTo>
                <a:lnTo>
                  <a:pt x="1458508" y="403830"/>
                </a:lnTo>
                <a:lnTo>
                  <a:pt x="1469534" y="340189"/>
                </a:lnTo>
                <a:cubicBezTo>
                  <a:pt x="1470763" y="316729"/>
                  <a:pt x="1468706" y="295563"/>
                  <a:pt x="1463146" y="277083"/>
                </a:cubicBezTo>
                <a:cubicBezTo>
                  <a:pt x="1490582" y="304520"/>
                  <a:pt x="1500126" y="347252"/>
                  <a:pt x="1493891" y="401035"/>
                </a:cubicBezTo>
                <a:lnTo>
                  <a:pt x="1485717" y="435580"/>
                </a:lnTo>
                <a:lnTo>
                  <a:pt x="1513280" y="467745"/>
                </a:lnTo>
                <a:lnTo>
                  <a:pt x="1577842" y="570221"/>
                </a:lnTo>
                <a:lnTo>
                  <a:pt x="1579350" y="453714"/>
                </a:lnTo>
                <a:cubicBezTo>
                  <a:pt x="1572040" y="378158"/>
                  <a:pt x="1547836" y="310660"/>
                  <a:pt x="1505391" y="255882"/>
                </a:cubicBezTo>
                <a:cubicBezTo>
                  <a:pt x="1582378" y="332869"/>
                  <a:pt x="1614564" y="443725"/>
                  <a:pt x="1606528" y="570416"/>
                </a:cubicBezTo>
                <a:lnTo>
                  <a:pt x="1600422" y="608105"/>
                </a:lnTo>
                <a:lnTo>
                  <a:pt x="1659154" y="738675"/>
                </a:lnTo>
                <a:lnTo>
                  <a:pt x="1677551" y="803375"/>
                </a:lnTo>
                <a:lnTo>
                  <a:pt x="1684568" y="774803"/>
                </a:lnTo>
                <a:cubicBezTo>
                  <a:pt x="1716411" y="569865"/>
                  <a:pt x="1672595" y="373385"/>
                  <a:pt x="1546003" y="231173"/>
                </a:cubicBezTo>
                <a:cubicBezTo>
                  <a:pt x="1684739" y="369909"/>
                  <a:pt x="1736757" y="569094"/>
                  <a:pt x="1708705" y="778980"/>
                </a:cubicBezTo>
                <a:lnTo>
                  <a:pt x="1691813" y="853530"/>
                </a:lnTo>
                <a:lnTo>
                  <a:pt x="1698711" y="877789"/>
                </a:lnTo>
                <a:cubicBezTo>
                  <a:pt x="1745748" y="1109068"/>
                  <a:pt x="1697746" y="1333125"/>
                  <a:pt x="1546004" y="1484867"/>
                </a:cubicBezTo>
                <a:cubicBezTo>
                  <a:pt x="1656773" y="1360431"/>
                  <a:pt x="1704165" y="1194447"/>
                  <a:pt x="1692950" y="1017603"/>
                </a:cubicBezTo>
                <a:lnTo>
                  <a:pt x="1678061" y="914222"/>
                </a:lnTo>
                <a:lnTo>
                  <a:pt x="1672758" y="937624"/>
                </a:lnTo>
                <a:cubicBezTo>
                  <a:pt x="1655841" y="990656"/>
                  <a:pt x="1634023" y="1043579"/>
                  <a:pt x="1607408" y="1095617"/>
                </a:cubicBezTo>
                <a:lnTo>
                  <a:pt x="1598957" y="1109324"/>
                </a:lnTo>
                <a:lnTo>
                  <a:pt x="1606530" y="1145624"/>
                </a:lnTo>
                <a:cubicBezTo>
                  <a:pt x="1614566" y="1272316"/>
                  <a:pt x="1582379" y="1383171"/>
                  <a:pt x="1505392" y="1460158"/>
                </a:cubicBezTo>
                <a:cubicBezTo>
                  <a:pt x="1553143" y="1398533"/>
                  <a:pt x="1577808" y="1320809"/>
                  <a:pt x="1581304" y="1233624"/>
                </a:cubicBezTo>
                <a:lnTo>
                  <a:pt x="1577818" y="1143613"/>
                </a:lnTo>
                <a:lnTo>
                  <a:pt x="1513279" y="1248295"/>
                </a:lnTo>
                <a:lnTo>
                  <a:pt x="1486823" y="1279167"/>
                </a:lnTo>
                <a:lnTo>
                  <a:pt x="1490817" y="1294327"/>
                </a:lnTo>
                <a:cubicBezTo>
                  <a:pt x="1502232" y="1357866"/>
                  <a:pt x="1494012" y="1408091"/>
                  <a:pt x="1463146" y="1438957"/>
                </a:cubicBezTo>
                <a:cubicBezTo>
                  <a:pt x="1471487" y="1411237"/>
                  <a:pt x="1471943" y="1377475"/>
                  <a:pt x="1465256" y="1338988"/>
                </a:cubicBezTo>
                <a:lnTo>
                  <a:pt x="1457227" y="1313705"/>
                </a:lnTo>
                <a:lnTo>
                  <a:pt x="1390994" y="1390994"/>
                </a:lnTo>
                <a:lnTo>
                  <a:pt x="1314182" y="1456818"/>
                </a:lnTo>
                <a:lnTo>
                  <a:pt x="1338050" y="1463073"/>
                </a:lnTo>
                <a:cubicBezTo>
                  <a:pt x="1376695" y="1470336"/>
                  <a:pt x="1410760" y="1470602"/>
                  <a:pt x="1438960" y="1463143"/>
                </a:cubicBezTo>
                <a:cubicBezTo>
                  <a:pt x="1408094" y="1494010"/>
                  <a:pt x="1357869" y="1502230"/>
                  <a:pt x="1294330" y="1490815"/>
                </a:cubicBezTo>
                <a:lnTo>
                  <a:pt x="1279170" y="1486821"/>
                </a:lnTo>
                <a:lnTo>
                  <a:pt x="1248295" y="1513279"/>
                </a:lnTo>
                <a:lnTo>
                  <a:pt x="1143439" y="1577924"/>
                </a:lnTo>
                <a:lnTo>
                  <a:pt x="1143540" y="1577944"/>
                </a:lnTo>
                <a:cubicBezTo>
                  <a:pt x="1267224" y="1591789"/>
                  <a:pt x="1378013" y="1569121"/>
                  <a:pt x="1460157" y="1505393"/>
                </a:cubicBezTo>
                <a:cubicBezTo>
                  <a:pt x="1379963" y="1585587"/>
                  <a:pt x="1263018" y="1617170"/>
                  <a:pt x="1129706" y="1605316"/>
                </a:cubicBezTo>
                <a:lnTo>
                  <a:pt x="1105023" y="1601609"/>
                </a:lnTo>
                <a:lnTo>
                  <a:pt x="1095615" y="1607408"/>
                </a:lnTo>
                <a:cubicBezTo>
                  <a:pt x="1043579" y="1634023"/>
                  <a:pt x="990655" y="1655841"/>
                  <a:pt x="937624" y="1672758"/>
                </a:cubicBezTo>
                <a:lnTo>
                  <a:pt x="909144" y="1680525"/>
                </a:lnTo>
                <a:lnTo>
                  <a:pt x="979199" y="1692047"/>
                </a:lnTo>
                <a:cubicBezTo>
                  <a:pt x="1170617" y="1712591"/>
                  <a:pt x="1351865" y="1665853"/>
                  <a:pt x="1484866" y="1546003"/>
                </a:cubicBezTo>
                <a:cubicBezTo>
                  <a:pt x="1354802" y="1676068"/>
                  <a:pt x="1171607" y="1729915"/>
                  <a:pt x="976276" y="1713025"/>
                </a:cubicBezTo>
                <a:lnTo>
                  <a:pt x="858025" y="1694458"/>
                </a:lnTo>
                <a:lnTo>
                  <a:pt x="778979" y="1708705"/>
                </a:lnTo>
                <a:cubicBezTo>
                  <a:pt x="569094" y="1736757"/>
                  <a:pt x="369909" y="1684739"/>
                  <a:pt x="231173" y="1546003"/>
                </a:cubicBezTo>
                <a:cubicBezTo>
                  <a:pt x="373384" y="1672596"/>
                  <a:pt x="569865" y="1716412"/>
                  <a:pt x="774802" y="1684568"/>
                </a:cubicBezTo>
                <a:lnTo>
                  <a:pt x="801997" y="1677889"/>
                </a:lnTo>
                <a:lnTo>
                  <a:pt x="738675" y="1659153"/>
                </a:lnTo>
                <a:cubicBezTo>
                  <a:pt x="698978" y="1644632"/>
                  <a:pt x="659451" y="1627369"/>
                  <a:pt x="620423" y="1607408"/>
                </a:cubicBezTo>
                <a:lnTo>
                  <a:pt x="608887" y="1600296"/>
                </a:lnTo>
                <a:lnTo>
                  <a:pt x="570415" y="1606530"/>
                </a:lnTo>
                <a:cubicBezTo>
                  <a:pt x="443723" y="1614567"/>
                  <a:pt x="332868" y="1582380"/>
                  <a:pt x="255881" y="1505393"/>
                </a:cubicBezTo>
                <a:cubicBezTo>
                  <a:pt x="310659" y="1547838"/>
                  <a:pt x="378157" y="1572042"/>
                  <a:pt x="453712" y="1579352"/>
                </a:cubicBezTo>
                <a:lnTo>
                  <a:pt x="572424" y="1577815"/>
                </a:lnTo>
                <a:lnTo>
                  <a:pt x="467745" y="1513279"/>
                </a:lnTo>
                <a:lnTo>
                  <a:pt x="436872" y="1486822"/>
                </a:lnTo>
                <a:lnTo>
                  <a:pt x="421716" y="1490815"/>
                </a:lnTo>
                <a:cubicBezTo>
                  <a:pt x="358177" y="1502230"/>
                  <a:pt x="307952" y="1494010"/>
                  <a:pt x="277086" y="1463143"/>
                </a:cubicBezTo>
                <a:cubicBezTo>
                  <a:pt x="304806" y="1471484"/>
                  <a:pt x="338568" y="1471940"/>
                  <a:pt x="377055" y="1465253"/>
                </a:cubicBezTo>
                <a:lnTo>
                  <a:pt x="403870" y="1458542"/>
                </a:lnTo>
                <a:lnTo>
                  <a:pt x="325046" y="1390994"/>
                </a:lnTo>
                <a:lnTo>
                  <a:pt x="260354" y="1315502"/>
                </a:lnTo>
                <a:lnTo>
                  <a:pt x="252970" y="1338047"/>
                </a:lnTo>
                <a:cubicBezTo>
                  <a:pt x="245707" y="1376692"/>
                  <a:pt x="245441" y="1410757"/>
                  <a:pt x="252900" y="1438957"/>
                </a:cubicBezTo>
                <a:cubicBezTo>
                  <a:pt x="222034" y="1408091"/>
                  <a:pt x="213813" y="1357866"/>
                  <a:pt x="225228" y="1294327"/>
                </a:cubicBezTo>
                <a:lnTo>
                  <a:pt x="229221" y="1279171"/>
                </a:lnTo>
                <a:lnTo>
                  <a:pt x="202761" y="1248295"/>
                </a:lnTo>
                <a:lnTo>
                  <a:pt x="138120" y="1143446"/>
                </a:lnTo>
                <a:lnTo>
                  <a:pt x="138097" y="1143540"/>
                </a:lnTo>
                <a:cubicBezTo>
                  <a:pt x="124252" y="1267225"/>
                  <a:pt x="146921" y="1378013"/>
                  <a:pt x="210649" y="1460158"/>
                </a:cubicBezTo>
                <a:cubicBezTo>
                  <a:pt x="133662" y="1383171"/>
                  <a:pt x="101476" y="1272315"/>
                  <a:pt x="109512" y="1145624"/>
                </a:cubicBezTo>
                <a:lnTo>
                  <a:pt x="117084" y="1109325"/>
                </a:lnTo>
                <a:lnTo>
                  <a:pt x="108632" y="1095617"/>
                </a:lnTo>
                <a:cubicBezTo>
                  <a:pt x="82018" y="1043579"/>
                  <a:pt x="60200" y="990656"/>
                  <a:pt x="43283" y="937624"/>
                </a:cubicBezTo>
                <a:lnTo>
                  <a:pt x="36391" y="907210"/>
                </a:lnTo>
                <a:lnTo>
                  <a:pt x="20785" y="1017337"/>
                </a:lnTo>
                <a:cubicBezTo>
                  <a:pt x="10007" y="1194570"/>
                  <a:pt x="58178" y="1360732"/>
                  <a:pt x="170038" y="1484867"/>
                </a:cubicBezTo>
                <a:cubicBezTo>
                  <a:pt x="18296" y="1333125"/>
                  <a:pt x="-29707" y="1109068"/>
                  <a:pt x="17331" y="877788"/>
                </a:cubicBezTo>
                <a:lnTo>
                  <a:pt x="24228" y="853532"/>
                </a:lnTo>
                <a:lnTo>
                  <a:pt x="7335" y="778980"/>
                </a:lnTo>
                <a:cubicBezTo>
                  <a:pt x="-20716" y="569094"/>
                  <a:pt x="31302" y="369909"/>
                  <a:pt x="170037" y="231173"/>
                </a:cubicBezTo>
                <a:cubicBezTo>
                  <a:pt x="42197" y="373041"/>
                  <a:pt x="-2458" y="569803"/>
                  <a:pt x="28998" y="775248"/>
                </a:cubicBezTo>
                <a:lnTo>
                  <a:pt x="37068" y="808378"/>
                </a:lnTo>
                <a:lnTo>
                  <a:pt x="56889" y="738675"/>
                </a:lnTo>
                <a:lnTo>
                  <a:pt x="115618" y="608111"/>
                </a:lnTo>
                <a:lnTo>
                  <a:pt x="109511" y="570416"/>
                </a:lnTo>
                <a:cubicBezTo>
                  <a:pt x="101475" y="443725"/>
                  <a:pt x="133661" y="332869"/>
                  <a:pt x="210647" y="255882"/>
                </a:cubicBezTo>
                <a:cubicBezTo>
                  <a:pt x="168162" y="310645"/>
                  <a:pt x="143925" y="378139"/>
                  <a:pt x="136590" y="453697"/>
                </a:cubicBezTo>
                <a:lnTo>
                  <a:pt x="138069" y="570428"/>
                </a:lnTo>
                <a:lnTo>
                  <a:pt x="202762" y="467745"/>
                </a:lnTo>
                <a:lnTo>
                  <a:pt x="230328" y="435578"/>
                </a:lnTo>
                <a:lnTo>
                  <a:pt x="222155" y="401035"/>
                </a:lnTo>
                <a:cubicBezTo>
                  <a:pt x="215920" y="347252"/>
                  <a:pt x="225463" y="304520"/>
                  <a:pt x="252900" y="277083"/>
                </a:cubicBezTo>
                <a:cubicBezTo>
                  <a:pt x="247927" y="295883"/>
                  <a:pt x="246387" y="317289"/>
                  <a:pt x="248066" y="340922"/>
                </a:cubicBezTo>
                <a:lnTo>
                  <a:pt x="259443" y="401604"/>
                </a:lnTo>
                <a:lnTo>
                  <a:pt x="325047" y="325046"/>
                </a:lnTo>
                <a:lnTo>
                  <a:pt x="403830" y="257534"/>
                </a:lnTo>
                <a:lnTo>
                  <a:pt x="340192" y="246509"/>
                </a:lnTo>
                <a:cubicBezTo>
                  <a:pt x="316732" y="245280"/>
                  <a:pt x="295565" y="247337"/>
                  <a:pt x="277086" y="252897"/>
                </a:cubicBezTo>
                <a:cubicBezTo>
                  <a:pt x="304522" y="225461"/>
                  <a:pt x="347255" y="215917"/>
                  <a:pt x="401037" y="222152"/>
                </a:cubicBezTo>
                <a:lnTo>
                  <a:pt x="435581" y="230325"/>
                </a:lnTo>
                <a:lnTo>
                  <a:pt x="467746" y="202761"/>
                </a:lnTo>
                <a:lnTo>
                  <a:pt x="572425" y="138225"/>
                </a:lnTo>
                <a:lnTo>
                  <a:pt x="453714" y="136688"/>
                </a:lnTo>
                <a:cubicBezTo>
                  <a:pt x="378158" y="143998"/>
                  <a:pt x="310660" y="168203"/>
                  <a:pt x="255882" y="210647"/>
                </a:cubicBezTo>
                <a:cubicBezTo>
                  <a:pt x="332869" y="133660"/>
                  <a:pt x="443725" y="101475"/>
                  <a:pt x="570415" y="109511"/>
                </a:cubicBezTo>
                <a:lnTo>
                  <a:pt x="608889" y="115744"/>
                </a:lnTo>
                <a:lnTo>
                  <a:pt x="620425" y="108632"/>
                </a:lnTo>
                <a:cubicBezTo>
                  <a:pt x="672462" y="82018"/>
                  <a:pt x="725385" y="60200"/>
                  <a:pt x="778417" y="43282"/>
                </a:cubicBezTo>
                <a:lnTo>
                  <a:pt x="799493" y="37535"/>
                </a:lnTo>
                <a:lnTo>
                  <a:pt x="774804" y="31472"/>
                </a:lnTo>
                <a:cubicBezTo>
                  <a:pt x="569867" y="-371"/>
                  <a:pt x="373386" y="43444"/>
                  <a:pt x="231175" y="170037"/>
                </a:cubicBezTo>
                <a:cubicBezTo>
                  <a:pt x="352568" y="48644"/>
                  <a:pt x="520243" y="-6357"/>
                  <a:pt x="700872" y="582"/>
                </a:cubicBezTo>
                <a:cubicBezTo>
                  <a:pt x="729903" y="1697"/>
                  <a:pt x="759267" y="4412"/>
                  <a:pt x="788827" y="8708"/>
                </a:cubicBezTo>
                <a:lnTo>
                  <a:pt x="856303" y="22043"/>
                </a:lnTo>
                <a:lnTo>
                  <a:pt x="857949" y="21595"/>
                </a:lnTo>
                <a:cubicBezTo>
                  <a:pt x="917514" y="8104"/>
                  <a:pt x="976723" y="882"/>
                  <a:pt x="1034471" y="76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957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ネットワークイメージ図形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A49E4426-9A0F-E599-27FB-DBF70B869836}"/>
              </a:ext>
            </a:extLst>
          </p:cNvPr>
          <p:cNvSpPr/>
          <p:nvPr/>
        </p:nvSpPr>
        <p:spPr>
          <a:xfrm>
            <a:off x="893521" y="1067043"/>
            <a:ext cx="2241661" cy="2241661"/>
          </a:xfrm>
          <a:prstGeom prst="ellipse">
            <a:avLst/>
          </a:prstGeom>
          <a:solidFill>
            <a:srgbClr val="99CCFF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66FDDF22-EBAE-69DF-D5DD-B8C9AB7A856F}"/>
              </a:ext>
            </a:extLst>
          </p:cNvPr>
          <p:cNvSpPr/>
          <p:nvPr/>
        </p:nvSpPr>
        <p:spPr>
          <a:xfrm rot="5400000">
            <a:off x="802258" y="974346"/>
            <a:ext cx="2424188" cy="2424188"/>
          </a:xfrm>
          <a:custGeom>
            <a:avLst/>
            <a:gdLst>
              <a:gd name="connsiteX0" fmla="*/ 358524 w 1767074"/>
              <a:gd name="connsiteY0" fmla="*/ 883537 h 1767074"/>
              <a:gd name="connsiteX1" fmla="*/ 394989 w 1767074"/>
              <a:gd name="connsiteY1" fmla="*/ 1206004 h 1767074"/>
              <a:gd name="connsiteX2" fmla="*/ 432884 w 1767074"/>
              <a:gd name="connsiteY2" fmla="*/ 1332053 h 1767074"/>
              <a:gd name="connsiteX3" fmla="*/ 563597 w 1767074"/>
              <a:gd name="connsiteY3" fmla="*/ 1368761 h 1767074"/>
              <a:gd name="connsiteX4" fmla="*/ 883537 w 1767074"/>
              <a:gd name="connsiteY4" fmla="*/ 1402603 h 1767074"/>
              <a:gd name="connsiteX5" fmla="*/ 1203477 w 1767074"/>
              <a:gd name="connsiteY5" fmla="*/ 1368761 h 1767074"/>
              <a:gd name="connsiteX6" fmla="*/ 1303140 w 1767074"/>
              <a:gd name="connsiteY6" fmla="*/ 1340773 h 1767074"/>
              <a:gd name="connsiteX7" fmla="*/ 1343657 w 1767074"/>
              <a:gd name="connsiteY7" fmla="*/ 1206003 h 1767074"/>
              <a:gd name="connsiteX8" fmla="*/ 1380122 w 1767074"/>
              <a:gd name="connsiteY8" fmla="*/ 883537 h 1767074"/>
              <a:gd name="connsiteX9" fmla="*/ 1300539 w 1767074"/>
              <a:gd name="connsiteY9" fmla="*/ 417650 h 1767074"/>
              <a:gd name="connsiteX10" fmla="*/ 1299123 w 1767074"/>
              <a:gd name="connsiteY10" fmla="*/ 414510 h 1767074"/>
              <a:gd name="connsiteX11" fmla="*/ 1203477 w 1767074"/>
              <a:gd name="connsiteY11" fmla="*/ 387650 h 1767074"/>
              <a:gd name="connsiteX12" fmla="*/ 883537 w 1767074"/>
              <a:gd name="connsiteY12" fmla="*/ 353808 h 1767074"/>
              <a:gd name="connsiteX13" fmla="*/ 563597 w 1767074"/>
              <a:gd name="connsiteY13" fmla="*/ 387650 h 1767074"/>
              <a:gd name="connsiteX14" fmla="*/ 436386 w 1767074"/>
              <a:gd name="connsiteY14" fmla="*/ 423375 h 1767074"/>
              <a:gd name="connsiteX15" fmla="*/ 394989 w 1767074"/>
              <a:gd name="connsiteY15" fmla="*/ 561071 h 1767074"/>
              <a:gd name="connsiteX16" fmla="*/ 358524 w 1767074"/>
              <a:gd name="connsiteY16" fmla="*/ 883537 h 1767074"/>
              <a:gd name="connsiteX17" fmla="*/ 0 w 1767074"/>
              <a:gd name="connsiteY17" fmla="*/ 956990 h 1767074"/>
              <a:gd name="connsiteX18" fmla="*/ 293856 w 1767074"/>
              <a:gd name="connsiteY18" fmla="*/ 1275224 h 1767074"/>
              <a:gd name="connsiteX19" fmla="*/ 371783 w 1767074"/>
              <a:gd name="connsiteY19" fmla="*/ 1308012 h 1767074"/>
              <a:gd name="connsiteX20" fmla="*/ 345384 w 1767074"/>
              <a:gd name="connsiteY20" fmla="*/ 1227450 h 1767074"/>
              <a:gd name="connsiteX21" fmla="*/ 303467 w 1767074"/>
              <a:gd name="connsiteY21" fmla="*/ 883537 h 1767074"/>
              <a:gd name="connsiteX22" fmla="*/ 345384 w 1767074"/>
              <a:gd name="connsiteY22" fmla="*/ 539625 h 1767074"/>
              <a:gd name="connsiteX23" fmla="*/ 375836 w 1767074"/>
              <a:gd name="connsiteY23" fmla="*/ 446694 h 1767074"/>
              <a:gd name="connsiteX24" fmla="*/ 293856 w 1767074"/>
              <a:gd name="connsiteY24" fmla="*/ 481187 h 1767074"/>
              <a:gd name="connsiteX25" fmla="*/ 0 w 1767074"/>
              <a:gd name="connsiteY25" fmla="*/ 799421 h 1767074"/>
              <a:gd name="connsiteX26" fmla="*/ 389543 w 1767074"/>
              <a:gd name="connsiteY26" fmla="*/ 381500 h 1767074"/>
              <a:gd name="connsiteX27" fmla="*/ 400216 w 1767074"/>
              <a:gd name="connsiteY27" fmla="*/ 378196 h 1767074"/>
              <a:gd name="connsiteX28" fmla="*/ 459697 w 1767074"/>
              <a:gd name="connsiteY28" fmla="*/ 258782 h 1767074"/>
              <a:gd name="connsiteX29" fmla="*/ 836869 w 1767074"/>
              <a:gd name="connsiteY29" fmla="*/ 0 h 1767074"/>
              <a:gd name="connsiteX30" fmla="*/ 495626 w 1767074"/>
              <a:gd name="connsiteY30" fmla="*/ 290149 h 1767074"/>
              <a:gd name="connsiteX31" fmla="*/ 464948 w 1767074"/>
              <a:gd name="connsiteY31" fmla="*/ 358154 h 1767074"/>
              <a:gd name="connsiteX32" fmla="*/ 539625 w 1767074"/>
              <a:gd name="connsiteY32" fmla="*/ 335032 h 1767074"/>
              <a:gd name="connsiteX33" fmla="*/ 883537 w 1767074"/>
              <a:gd name="connsiteY33" fmla="*/ 295426 h 1767074"/>
              <a:gd name="connsiteX34" fmla="*/ 1227449 w 1767074"/>
              <a:gd name="connsiteY34" fmla="*/ 335032 h 1767074"/>
              <a:gd name="connsiteX35" fmla="*/ 1269083 w 1767074"/>
              <a:gd name="connsiteY35" fmla="*/ 347923 h 1767074"/>
              <a:gd name="connsiteX36" fmla="*/ 1243020 w 1767074"/>
              <a:gd name="connsiteY36" fmla="*/ 290149 h 1767074"/>
              <a:gd name="connsiteX37" fmla="*/ 901777 w 1767074"/>
              <a:gd name="connsiteY37" fmla="*/ 0 h 1767074"/>
              <a:gd name="connsiteX38" fmla="*/ 1278949 w 1767074"/>
              <a:gd name="connsiteY38" fmla="*/ 258782 h 1767074"/>
              <a:gd name="connsiteX39" fmla="*/ 1333246 w 1767074"/>
              <a:gd name="connsiteY39" fmla="*/ 367789 h 1767074"/>
              <a:gd name="connsiteX40" fmla="*/ 1377531 w 1767074"/>
              <a:gd name="connsiteY40" fmla="*/ 381500 h 1767074"/>
              <a:gd name="connsiteX41" fmla="*/ 1767074 w 1767074"/>
              <a:gd name="connsiteY41" fmla="*/ 799421 h 1767074"/>
              <a:gd name="connsiteX42" fmla="*/ 1473218 w 1767074"/>
              <a:gd name="connsiteY42" fmla="*/ 481187 h 1767074"/>
              <a:gd name="connsiteX43" fmla="*/ 1358263 w 1767074"/>
              <a:gd name="connsiteY43" fmla="*/ 432820 h 1767074"/>
              <a:gd name="connsiteX44" fmla="*/ 1393262 w 1767074"/>
              <a:gd name="connsiteY44" fmla="*/ 539625 h 1767074"/>
              <a:gd name="connsiteX45" fmla="*/ 1435179 w 1767074"/>
              <a:gd name="connsiteY45" fmla="*/ 883537 h 1767074"/>
              <a:gd name="connsiteX46" fmla="*/ 1393262 w 1767074"/>
              <a:gd name="connsiteY46" fmla="*/ 1227450 h 1767074"/>
              <a:gd name="connsiteX47" fmla="*/ 1362316 w 1767074"/>
              <a:gd name="connsiteY47" fmla="*/ 1321886 h 1767074"/>
              <a:gd name="connsiteX48" fmla="*/ 1473218 w 1767074"/>
              <a:gd name="connsiteY48" fmla="*/ 1275224 h 1767074"/>
              <a:gd name="connsiteX49" fmla="*/ 1767074 w 1767074"/>
              <a:gd name="connsiteY49" fmla="*/ 956990 h 1767074"/>
              <a:gd name="connsiteX50" fmla="*/ 1377531 w 1767074"/>
              <a:gd name="connsiteY50" fmla="*/ 1374911 h 1767074"/>
              <a:gd name="connsiteX51" fmla="*/ 1339526 w 1767074"/>
              <a:gd name="connsiteY51" fmla="*/ 1386678 h 1767074"/>
              <a:gd name="connsiteX52" fmla="*/ 1278949 w 1767074"/>
              <a:gd name="connsiteY52" fmla="*/ 1508292 h 1767074"/>
              <a:gd name="connsiteX53" fmla="*/ 901777 w 1767074"/>
              <a:gd name="connsiteY53" fmla="*/ 1767074 h 1767074"/>
              <a:gd name="connsiteX54" fmla="*/ 1243020 w 1767074"/>
              <a:gd name="connsiteY54" fmla="*/ 1476925 h 1767074"/>
              <a:gd name="connsiteX55" fmla="*/ 1274674 w 1767074"/>
              <a:gd name="connsiteY55" fmla="*/ 1406757 h 1767074"/>
              <a:gd name="connsiteX56" fmla="*/ 1227449 w 1767074"/>
              <a:gd name="connsiteY56" fmla="*/ 1421379 h 1767074"/>
              <a:gd name="connsiteX57" fmla="*/ 883537 w 1767074"/>
              <a:gd name="connsiteY57" fmla="*/ 1460985 h 1767074"/>
              <a:gd name="connsiteX58" fmla="*/ 539624 w 1767074"/>
              <a:gd name="connsiteY58" fmla="*/ 1421379 h 1767074"/>
              <a:gd name="connsiteX59" fmla="*/ 459356 w 1767074"/>
              <a:gd name="connsiteY59" fmla="*/ 1396526 h 1767074"/>
              <a:gd name="connsiteX60" fmla="*/ 495626 w 1767074"/>
              <a:gd name="connsiteY60" fmla="*/ 1476926 h 1767074"/>
              <a:gd name="connsiteX61" fmla="*/ 836869 w 1767074"/>
              <a:gd name="connsiteY61" fmla="*/ 1767074 h 1767074"/>
              <a:gd name="connsiteX62" fmla="*/ 394564 w 1767074"/>
              <a:gd name="connsiteY62" fmla="*/ 1377531 h 1767074"/>
              <a:gd name="connsiteX63" fmla="*/ 394175 w 1767074"/>
              <a:gd name="connsiteY63" fmla="*/ 1376345 h 1767074"/>
              <a:gd name="connsiteX64" fmla="*/ 389543 w 1767074"/>
              <a:gd name="connsiteY64" fmla="*/ 1374911 h 1767074"/>
              <a:gd name="connsiteX65" fmla="*/ 0 w 1767074"/>
              <a:gd name="connsiteY65" fmla="*/ 956990 h 1767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767074" h="1767074">
                <a:moveTo>
                  <a:pt x="358524" y="883537"/>
                </a:moveTo>
                <a:cubicBezTo>
                  <a:pt x="358524" y="996921"/>
                  <a:pt x="371409" y="1105758"/>
                  <a:pt x="394989" y="1206004"/>
                </a:cubicBezTo>
                <a:lnTo>
                  <a:pt x="432884" y="1332053"/>
                </a:lnTo>
                <a:lnTo>
                  <a:pt x="563597" y="1368761"/>
                </a:lnTo>
                <a:cubicBezTo>
                  <a:pt x="663197" y="1390657"/>
                  <a:pt x="771163" y="1402603"/>
                  <a:pt x="883537" y="1402603"/>
                </a:cubicBezTo>
                <a:cubicBezTo>
                  <a:pt x="995911" y="1402603"/>
                  <a:pt x="1103877" y="1390657"/>
                  <a:pt x="1203477" y="1368761"/>
                </a:cubicBezTo>
                <a:lnTo>
                  <a:pt x="1303140" y="1340773"/>
                </a:lnTo>
                <a:lnTo>
                  <a:pt x="1343657" y="1206003"/>
                </a:lnTo>
                <a:cubicBezTo>
                  <a:pt x="1367237" y="1105757"/>
                  <a:pt x="1380122" y="996921"/>
                  <a:pt x="1380122" y="883537"/>
                </a:cubicBezTo>
                <a:cubicBezTo>
                  <a:pt x="1380122" y="713461"/>
                  <a:pt x="1351131" y="553616"/>
                  <a:pt x="1300539" y="417650"/>
                </a:cubicBezTo>
                <a:lnTo>
                  <a:pt x="1299123" y="414510"/>
                </a:lnTo>
                <a:lnTo>
                  <a:pt x="1203477" y="387650"/>
                </a:lnTo>
                <a:cubicBezTo>
                  <a:pt x="1103877" y="365754"/>
                  <a:pt x="995911" y="353808"/>
                  <a:pt x="883537" y="353808"/>
                </a:cubicBezTo>
                <a:cubicBezTo>
                  <a:pt x="771163" y="353808"/>
                  <a:pt x="663197" y="365754"/>
                  <a:pt x="563597" y="387650"/>
                </a:cubicBezTo>
                <a:lnTo>
                  <a:pt x="436386" y="423375"/>
                </a:lnTo>
                <a:lnTo>
                  <a:pt x="394989" y="561071"/>
                </a:lnTo>
                <a:cubicBezTo>
                  <a:pt x="371409" y="661317"/>
                  <a:pt x="358524" y="770154"/>
                  <a:pt x="358524" y="883537"/>
                </a:cubicBezTo>
                <a:close/>
                <a:moveTo>
                  <a:pt x="0" y="956990"/>
                </a:moveTo>
                <a:cubicBezTo>
                  <a:pt x="27531" y="1084227"/>
                  <a:pt x="136042" y="1195630"/>
                  <a:pt x="293856" y="1275224"/>
                </a:cubicBezTo>
                <a:lnTo>
                  <a:pt x="371783" y="1308012"/>
                </a:lnTo>
                <a:lnTo>
                  <a:pt x="345384" y="1227450"/>
                </a:lnTo>
                <a:cubicBezTo>
                  <a:pt x="318393" y="1121745"/>
                  <a:pt x="303467" y="1005528"/>
                  <a:pt x="303467" y="883537"/>
                </a:cubicBezTo>
                <a:cubicBezTo>
                  <a:pt x="303467" y="761546"/>
                  <a:pt x="318393" y="645329"/>
                  <a:pt x="345384" y="539625"/>
                </a:cubicBezTo>
                <a:lnTo>
                  <a:pt x="375836" y="446694"/>
                </a:lnTo>
                <a:lnTo>
                  <a:pt x="293856" y="481187"/>
                </a:lnTo>
                <a:cubicBezTo>
                  <a:pt x="136042" y="560781"/>
                  <a:pt x="27531" y="672184"/>
                  <a:pt x="0" y="799421"/>
                </a:cubicBezTo>
                <a:cubicBezTo>
                  <a:pt x="0" y="625453"/>
                  <a:pt x="154521" y="472072"/>
                  <a:pt x="389543" y="381500"/>
                </a:cubicBezTo>
                <a:lnTo>
                  <a:pt x="400216" y="378196"/>
                </a:lnTo>
                <a:lnTo>
                  <a:pt x="459697" y="258782"/>
                </a:lnTo>
                <a:cubicBezTo>
                  <a:pt x="556224" y="98893"/>
                  <a:pt x="689574" y="0"/>
                  <a:pt x="836869" y="0"/>
                </a:cubicBezTo>
                <a:cubicBezTo>
                  <a:pt x="700775" y="24608"/>
                  <a:pt x="581189" y="132109"/>
                  <a:pt x="495626" y="290149"/>
                </a:cubicBezTo>
                <a:lnTo>
                  <a:pt x="464948" y="358154"/>
                </a:lnTo>
                <a:lnTo>
                  <a:pt x="539625" y="335032"/>
                </a:lnTo>
                <a:cubicBezTo>
                  <a:pt x="645330" y="309529"/>
                  <a:pt x="761546" y="295426"/>
                  <a:pt x="883537" y="295426"/>
                </a:cubicBezTo>
                <a:cubicBezTo>
                  <a:pt x="1005528" y="295426"/>
                  <a:pt x="1121744" y="309529"/>
                  <a:pt x="1227449" y="335032"/>
                </a:cubicBezTo>
                <a:lnTo>
                  <a:pt x="1269083" y="347923"/>
                </a:lnTo>
                <a:lnTo>
                  <a:pt x="1243020" y="290149"/>
                </a:lnTo>
                <a:cubicBezTo>
                  <a:pt x="1157457" y="132108"/>
                  <a:pt x="1037871" y="24608"/>
                  <a:pt x="901777" y="0"/>
                </a:cubicBezTo>
                <a:cubicBezTo>
                  <a:pt x="1049072" y="0"/>
                  <a:pt x="1182422" y="98893"/>
                  <a:pt x="1278949" y="258782"/>
                </a:cubicBezTo>
                <a:lnTo>
                  <a:pt x="1333246" y="367789"/>
                </a:lnTo>
                <a:lnTo>
                  <a:pt x="1377531" y="381500"/>
                </a:lnTo>
                <a:cubicBezTo>
                  <a:pt x="1612553" y="472072"/>
                  <a:pt x="1767074" y="625453"/>
                  <a:pt x="1767074" y="799421"/>
                </a:cubicBezTo>
                <a:cubicBezTo>
                  <a:pt x="1739543" y="672184"/>
                  <a:pt x="1631032" y="560781"/>
                  <a:pt x="1473218" y="481187"/>
                </a:cubicBezTo>
                <a:lnTo>
                  <a:pt x="1358263" y="432820"/>
                </a:lnTo>
                <a:lnTo>
                  <a:pt x="1393262" y="539625"/>
                </a:lnTo>
                <a:cubicBezTo>
                  <a:pt x="1420253" y="645329"/>
                  <a:pt x="1435179" y="761546"/>
                  <a:pt x="1435179" y="883537"/>
                </a:cubicBezTo>
                <a:cubicBezTo>
                  <a:pt x="1435179" y="1005528"/>
                  <a:pt x="1420253" y="1121745"/>
                  <a:pt x="1393262" y="1227450"/>
                </a:cubicBezTo>
                <a:lnTo>
                  <a:pt x="1362316" y="1321886"/>
                </a:lnTo>
                <a:lnTo>
                  <a:pt x="1473218" y="1275224"/>
                </a:lnTo>
                <a:cubicBezTo>
                  <a:pt x="1631032" y="1195630"/>
                  <a:pt x="1739543" y="1084227"/>
                  <a:pt x="1767074" y="956990"/>
                </a:cubicBezTo>
                <a:cubicBezTo>
                  <a:pt x="1767074" y="1130958"/>
                  <a:pt x="1612553" y="1284339"/>
                  <a:pt x="1377531" y="1374911"/>
                </a:cubicBezTo>
                <a:lnTo>
                  <a:pt x="1339526" y="1386678"/>
                </a:lnTo>
                <a:lnTo>
                  <a:pt x="1278949" y="1508292"/>
                </a:lnTo>
                <a:cubicBezTo>
                  <a:pt x="1182422" y="1668181"/>
                  <a:pt x="1049072" y="1767074"/>
                  <a:pt x="901777" y="1767074"/>
                </a:cubicBezTo>
                <a:cubicBezTo>
                  <a:pt x="1037871" y="1742466"/>
                  <a:pt x="1157457" y="1634965"/>
                  <a:pt x="1243020" y="1476925"/>
                </a:cubicBezTo>
                <a:lnTo>
                  <a:pt x="1274674" y="1406757"/>
                </a:lnTo>
                <a:lnTo>
                  <a:pt x="1227449" y="1421379"/>
                </a:lnTo>
                <a:cubicBezTo>
                  <a:pt x="1121744" y="1446882"/>
                  <a:pt x="1005528" y="1460985"/>
                  <a:pt x="883537" y="1460985"/>
                </a:cubicBezTo>
                <a:cubicBezTo>
                  <a:pt x="761546" y="1460985"/>
                  <a:pt x="645329" y="1446882"/>
                  <a:pt x="539624" y="1421379"/>
                </a:cubicBezTo>
                <a:lnTo>
                  <a:pt x="459356" y="1396526"/>
                </a:lnTo>
                <a:lnTo>
                  <a:pt x="495626" y="1476926"/>
                </a:lnTo>
                <a:cubicBezTo>
                  <a:pt x="581189" y="1634966"/>
                  <a:pt x="700775" y="1742466"/>
                  <a:pt x="836869" y="1767074"/>
                </a:cubicBezTo>
                <a:cubicBezTo>
                  <a:pt x="652750" y="1767074"/>
                  <a:pt x="490420" y="1612553"/>
                  <a:pt x="394564" y="1377531"/>
                </a:cubicBezTo>
                <a:lnTo>
                  <a:pt x="394175" y="1376345"/>
                </a:lnTo>
                <a:lnTo>
                  <a:pt x="389543" y="1374911"/>
                </a:lnTo>
                <a:cubicBezTo>
                  <a:pt x="154521" y="1284339"/>
                  <a:pt x="0" y="1130958"/>
                  <a:pt x="0" y="956990"/>
                </a:cubicBezTo>
                <a:close/>
              </a:path>
            </a:pathLst>
          </a:custGeom>
          <a:solidFill>
            <a:srgbClr val="0070C0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72C602B7-70C6-9079-8F95-D7FFE44C660A}"/>
              </a:ext>
            </a:extLst>
          </p:cNvPr>
          <p:cNvSpPr/>
          <p:nvPr/>
        </p:nvSpPr>
        <p:spPr>
          <a:xfrm>
            <a:off x="3829469" y="1067043"/>
            <a:ext cx="2241661" cy="2241661"/>
          </a:xfrm>
          <a:prstGeom prst="ellipse">
            <a:avLst/>
          </a:prstGeom>
          <a:solidFill>
            <a:srgbClr val="99CCFF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AF03CC20-FC51-2E63-6F3F-8A3FBBEDF61D}"/>
              </a:ext>
            </a:extLst>
          </p:cNvPr>
          <p:cNvSpPr/>
          <p:nvPr/>
        </p:nvSpPr>
        <p:spPr>
          <a:xfrm rot="10800000">
            <a:off x="3674844" y="895838"/>
            <a:ext cx="2550917" cy="2550915"/>
          </a:xfrm>
          <a:custGeom>
            <a:avLst/>
            <a:gdLst>
              <a:gd name="connsiteX0" fmla="*/ 612875 w 1859451"/>
              <a:gd name="connsiteY0" fmla="*/ 563422 h 1859450"/>
              <a:gd name="connsiteX1" fmla="*/ 751663 w 1859451"/>
              <a:gd name="connsiteY1" fmla="*/ 545256 h 1859450"/>
              <a:gd name="connsiteX2" fmla="*/ 929726 w 1859451"/>
              <a:gd name="connsiteY2" fmla="*/ 537687 h 1859450"/>
              <a:gd name="connsiteX3" fmla="*/ 929727 w 1859451"/>
              <a:gd name="connsiteY3" fmla="*/ 537687 h 1859450"/>
              <a:gd name="connsiteX4" fmla="*/ 929727 w 1859451"/>
              <a:gd name="connsiteY4" fmla="*/ 537687 h 1859450"/>
              <a:gd name="connsiteX5" fmla="*/ 1107791 w 1859451"/>
              <a:gd name="connsiteY5" fmla="*/ 545256 h 1859450"/>
              <a:gd name="connsiteX6" fmla="*/ 1246166 w 1859451"/>
              <a:gd name="connsiteY6" fmla="*/ 563368 h 1859450"/>
              <a:gd name="connsiteX7" fmla="*/ 1226383 w 1859451"/>
              <a:gd name="connsiteY7" fmla="*/ 467840 h 1859450"/>
              <a:gd name="connsiteX8" fmla="*/ 1186983 w 1859451"/>
              <a:gd name="connsiteY8" fmla="*/ 340811 h 1859450"/>
              <a:gd name="connsiteX9" fmla="*/ 1151871 w 1859451"/>
              <a:gd name="connsiteY9" fmla="*/ 261670 h 1859450"/>
              <a:gd name="connsiteX10" fmla="*/ 1066359 w 1859451"/>
              <a:gd name="connsiteY10" fmla="*/ 247647 h 1859450"/>
              <a:gd name="connsiteX11" fmla="*/ 929726 w 1859451"/>
              <a:gd name="connsiteY11" fmla="*/ 240280 h 1859450"/>
              <a:gd name="connsiteX12" fmla="*/ 748813 w 1859451"/>
              <a:gd name="connsiteY12" fmla="*/ 253276 h 1859450"/>
              <a:gd name="connsiteX13" fmla="*/ 706835 w 1859451"/>
              <a:gd name="connsiteY13" fmla="*/ 262540 h 1859450"/>
              <a:gd name="connsiteX14" fmla="*/ 672203 w 1859451"/>
              <a:gd name="connsiteY14" fmla="*/ 340492 h 1859450"/>
              <a:gd name="connsiteX15" fmla="*/ 632748 w 1859451"/>
              <a:gd name="connsiteY15" fmla="*/ 467556 h 1859450"/>
              <a:gd name="connsiteX16" fmla="*/ 268972 w 1859451"/>
              <a:gd name="connsiteY16" fmla="*/ 663273 h 1859450"/>
              <a:gd name="connsiteX17" fmla="*/ 275716 w 1859451"/>
              <a:gd name="connsiteY17" fmla="*/ 659742 h 1859450"/>
              <a:gd name="connsiteX18" fmla="*/ 295980 w 1859451"/>
              <a:gd name="connsiteY18" fmla="*/ 651399 h 1859450"/>
              <a:gd name="connsiteX19" fmla="*/ 304972 w 1859451"/>
              <a:gd name="connsiteY19" fmla="*/ 646804 h 1859450"/>
              <a:gd name="connsiteX20" fmla="*/ 318968 w 1859451"/>
              <a:gd name="connsiteY20" fmla="*/ 641934 h 1859450"/>
              <a:gd name="connsiteX21" fmla="*/ 351516 w 1859451"/>
              <a:gd name="connsiteY21" fmla="*/ 628534 h 1859450"/>
              <a:gd name="connsiteX22" fmla="*/ 435732 w 1859451"/>
              <a:gd name="connsiteY22" fmla="*/ 601312 h 1859450"/>
              <a:gd name="connsiteX23" fmla="*/ 567126 w 1859451"/>
              <a:gd name="connsiteY23" fmla="*/ 571241 h 1859450"/>
              <a:gd name="connsiteX24" fmla="*/ 598139 w 1859451"/>
              <a:gd name="connsiteY24" fmla="*/ 435731 h 1859450"/>
              <a:gd name="connsiteX25" fmla="*/ 643631 w 1859451"/>
              <a:gd name="connsiteY25" fmla="*/ 304970 h 1859450"/>
              <a:gd name="connsiteX26" fmla="*/ 660037 w 1859451"/>
              <a:gd name="connsiteY26" fmla="*/ 272867 h 1859450"/>
              <a:gd name="connsiteX27" fmla="*/ 579462 w 1859451"/>
              <a:gd name="connsiteY27" fmla="*/ 290649 h 1859450"/>
              <a:gd name="connsiteX28" fmla="*/ 462119 w 1859451"/>
              <a:gd name="connsiteY28" fmla="*/ 333218 h 1859450"/>
              <a:gd name="connsiteX29" fmla="*/ 374692 w 1859451"/>
              <a:gd name="connsiteY29" fmla="*/ 377078 h 1859450"/>
              <a:gd name="connsiteX30" fmla="*/ 346796 w 1859451"/>
              <a:gd name="connsiteY30" fmla="*/ 425132 h 1859450"/>
              <a:gd name="connsiteX31" fmla="*/ 287468 w 1859451"/>
              <a:gd name="connsiteY31" fmla="*/ 579460 h 1859450"/>
              <a:gd name="connsiteX32" fmla="*/ 1590951 w 1859451"/>
              <a:gd name="connsiteY32" fmla="*/ 665441 h 1859450"/>
              <a:gd name="connsiteX33" fmla="*/ 1571977 w 1859451"/>
              <a:gd name="connsiteY33" fmla="*/ 579462 h 1859450"/>
              <a:gd name="connsiteX34" fmla="*/ 1512650 w 1859451"/>
              <a:gd name="connsiteY34" fmla="*/ 425135 h 1859450"/>
              <a:gd name="connsiteX35" fmla="*/ 1486658 w 1859451"/>
              <a:gd name="connsiteY35" fmla="*/ 380361 h 1859450"/>
              <a:gd name="connsiteX36" fmla="*/ 1434316 w 1859451"/>
              <a:gd name="connsiteY36" fmla="*/ 349975 h 1859450"/>
              <a:gd name="connsiteX37" fmla="*/ 1320114 w 1859451"/>
              <a:gd name="connsiteY37" fmla="*/ 303517 h 1859450"/>
              <a:gd name="connsiteX38" fmla="*/ 1197559 w 1859451"/>
              <a:gd name="connsiteY38" fmla="*/ 269230 h 1859450"/>
              <a:gd name="connsiteX39" fmla="*/ 1215824 w 1859451"/>
              <a:gd name="connsiteY39" fmla="*/ 304970 h 1859450"/>
              <a:gd name="connsiteX40" fmla="*/ 1261315 w 1859451"/>
              <a:gd name="connsiteY40" fmla="*/ 435731 h 1859450"/>
              <a:gd name="connsiteX41" fmla="*/ 1292329 w 1859451"/>
              <a:gd name="connsiteY41" fmla="*/ 571241 h 1859450"/>
              <a:gd name="connsiteX42" fmla="*/ 1423721 w 1859451"/>
              <a:gd name="connsiteY42" fmla="*/ 601312 h 1859450"/>
              <a:gd name="connsiteX43" fmla="*/ 1554482 w 1859451"/>
              <a:gd name="connsiteY43" fmla="*/ 646804 h 1859450"/>
              <a:gd name="connsiteX44" fmla="*/ 560587 w 1859451"/>
              <a:gd name="connsiteY44" fmla="*/ 1249164 h 1859450"/>
              <a:gd name="connsiteX45" fmla="*/ 542083 w 1859451"/>
              <a:gd name="connsiteY45" fmla="*/ 1107789 h 1859450"/>
              <a:gd name="connsiteX46" fmla="*/ 534514 w 1859451"/>
              <a:gd name="connsiteY46" fmla="*/ 929725 h 1859450"/>
              <a:gd name="connsiteX47" fmla="*/ 542083 w 1859451"/>
              <a:gd name="connsiteY47" fmla="*/ 751662 h 1859450"/>
              <a:gd name="connsiteX48" fmla="*/ 559679 w 1859451"/>
              <a:gd name="connsiteY48" fmla="*/ 617226 h 1859450"/>
              <a:gd name="connsiteX49" fmla="*/ 467842 w 1859451"/>
              <a:gd name="connsiteY49" fmla="*/ 636244 h 1859450"/>
              <a:gd name="connsiteX50" fmla="*/ 467820 w 1859451"/>
              <a:gd name="connsiteY50" fmla="*/ 636251 h 1859450"/>
              <a:gd name="connsiteX51" fmla="*/ 325253 w 1859451"/>
              <a:gd name="connsiteY51" fmla="*/ 682547 h 1859450"/>
              <a:gd name="connsiteX52" fmla="*/ 258148 w 1859451"/>
              <a:gd name="connsiteY52" fmla="*/ 712319 h 1859450"/>
              <a:gd name="connsiteX53" fmla="*/ 250095 w 1859451"/>
              <a:gd name="connsiteY53" fmla="*/ 748811 h 1859450"/>
              <a:gd name="connsiteX54" fmla="*/ 237099 w 1859451"/>
              <a:gd name="connsiteY54" fmla="*/ 929725 h 1859450"/>
              <a:gd name="connsiteX55" fmla="*/ 250095 w 1859451"/>
              <a:gd name="connsiteY55" fmla="*/ 1110639 h 1859450"/>
              <a:gd name="connsiteX56" fmla="*/ 259790 w 1859451"/>
              <a:gd name="connsiteY56" fmla="*/ 1154570 h 1859450"/>
              <a:gd name="connsiteX57" fmla="*/ 324936 w 1859451"/>
              <a:gd name="connsiteY57" fmla="*/ 1183512 h 1859450"/>
              <a:gd name="connsiteX58" fmla="*/ 467538 w 1859451"/>
              <a:gd name="connsiteY58" fmla="*/ 1229873 h 1859450"/>
              <a:gd name="connsiteX59" fmla="*/ 467557 w 1859451"/>
              <a:gd name="connsiteY59" fmla="*/ 1229879 h 1859450"/>
              <a:gd name="connsiteX60" fmla="*/ 1298835 w 1859451"/>
              <a:gd name="connsiteY60" fmla="*/ 1249404 h 1859450"/>
              <a:gd name="connsiteX61" fmla="*/ 1357597 w 1859451"/>
              <a:gd name="connsiteY61" fmla="*/ 1238238 h 1859450"/>
              <a:gd name="connsiteX62" fmla="*/ 1575764 w 1859451"/>
              <a:gd name="connsiteY62" fmla="*/ 1167325 h 1859450"/>
              <a:gd name="connsiteX63" fmla="*/ 1599569 w 1859451"/>
              <a:gd name="connsiteY63" fmla="*/ 1154958 h 1859450"/>
              <a:gd name="connsiteX64" fmla="*/ 1609350 w 1859451"/>
              <a:gd name="connsiteY64" fmla="*/ 1110638 h 1859450"/>
              <a:gd name="connsiteX65" fmla="*/ 1622346 w 1859451"/>
              <a:gd name="connsiteY65" fmla="*/ 929725 h 1859450"/>
              <a:gd name="connsiteX66" fmla="*/ 1609350 w 1859451"/>
              <a:gd name="connsiteY66" fmla="*/ 748812 h 1859450"/>
              <a:gd name="connsiteX67" fmla="*/ 1601248 w 1859451"/>
              <a:gd name="connsiteY67" fmla="*/ 712098 h 1859450"/>
              <a:gd name="connsiteX68" fmla="*/ 1575443 w 1859451"/>
              <a:gd name="connsiteY68" fmla="*/ 698712 h 1859450"/>
              <a:gd name="connsiteX69" fmla="*/ 1357326 w 1859451"/>
              <a:gd name="connsiteY69" fmla="*/ 627898 h 1859450"/>
              <a:gd name="connsiteX70" fmla="*/ 1299741 w 1859451"/>
              <a:gd name="connsiteY70" fmla="*/ 616966 h 1859450"/>
              <a:gd name="connsiteX71" fmla="*/ 1317371 w 1859451"/>
              <a:gd name="connsiteY71" fmla="*/ 751662 h 1859450"/>
              <a:gd name="connsiteX72" fmla="*/ 1324940 w 1859451"/>
              <a:gd name="connsiteY72" fmla="*/ 929725 h 1859450"/>
              <a:gd name="connsiteX73" fmla="*/ 1317371 w 1859451"/>
              <a:gd name="connsiteY73" fmla="*/ 1107789 h 1859450"/>
              <a:gd name="connsiteX74" fmla="*/ 929726 w 1859451"/>
              <a:gd name="connsiteY74" fmla="*/ 1284387 h 1859450"/>
              <a:gd name="connsiteX75" fmla="*/ 1094317 w 1859451"/>
              <a:gd name="connsiteY75" fmla="*/ 1277963 h 1859450"/>
              <a:gd name="connsiteX76" fmla="*/ 1230604 w 1859451"/>
              <a:gd name="connsiteY76" fmla="*/ 1262368 h 1859450"/>
              <a:gd name="connsiteX77" fmla="*/ 1254071 w 1859451"/>
              <a:gd name="connsiteY77" fmla="*/ 1257909 h 1859450"/>
              <a:gd name="connsiteX78" fmla="*/ 1255886 w 1859451"/>
              <a:gd name="connsiteY78" fmla="*/ 1249143 h 1859450"/>
              <a:gd name="connsiteX79" fmla="*/ 1280808 w 1859451"/>
              <a:gd name="connsiteY79" fmla="*/ 929725 h 1859450"/>
              <a:gd name="connsiteX80" fmla="*/ 1255887 w 1859451"/>
              <a:gd name="connsiteY80" fmla="*/ 610307 h 1859450"/>
              <a:gd name="connsiteX81" fmla="*/ 1255528 w 1859451"/>
              <a:gd name="connsiteY81" fmla="*/ 608574 h 1859450"/>
              <a:gd name="connsiteX82" fmla="*/ 1230398 w 1859451"/>
              <a:gd name="connsiteY82" fmla="*/ 603803 h 1859450"/>
              <a:gd name="connsiteX83" fmla="*/ 1094197 w 1859451"/>
              <a:gd name="connsiteY83" fmla="*/ 588233 h 1859450"/>
              <a:gd name="connsiteX84" fmla="*/ 929727 w 1859451"/>
              <a:gd name="connsiteY84" fmla="*/ 581819 h 1859450"/>
              <a:gd name="connsiteX85" fmla="*/ 765256 w 1859451"/>
              <a:gd name="connsiteY85" fmla="*/ 588233 h 1859450"/>
              <a:gd name="connsiteX86" fmla="*/ 610309 w 1859451"/>
              <a:gd name="connsiteY86" fmla="*/ 606741 h 1859450"/>
              <a:gd name="connsiteX87" fmla="*/ 603607 w 1859451"/>
              <a:gd name="connsiteY87" fmla="*/ 608128 h 1859450"/>
              <a:gd name="connsiteX88" fmla="*/ 603201 w 1859451"/>
              <a:gd name="connsiteY88" fmla="*/ 610090 h 1859450"/>
              <a:gd name="connsiteX89" fmla="*/ 578240 w 1859451"/>
              <a:gd name="connsiteY89" fmla="*/ 929725 h 1859450"/>
              <a:gd name="connsiteX90" fmla="*/ 603200 w 1859451"/>
              <a:gd name="connsiteY90" fmla="*/ 1249361 h 1859450"/>
              <a:gd name="connsiteX91" fmla="*/ 605071 w 1859451"/>
              <a:gd name="connsiteY91" fmla="*/ 1258386 h 1859450"/>
              <a:gd name="connsiteX92" fmla="*/ 610092 w 1859451"/>
              <a:gd name="connsiteY92" fmla="*/ 1259427 h 1859450"/>
              <a:gd name="connsiteX93" fmla="*/ 765136 w 1859451"/>
              <a:gd name="connsiteY93" fmla="*/ 1277963 h 1859450"/>
              <a:gd name="connsiteX94" fmla="*/ 802841 w 1859451"/>
              <a:gd name="connsiteY94" fmla="*/ 1279435 h 1859450"/>
              <a:gd name="connsiteX95" fmla="*/ 663698 w 1859451"/>
              <a:gd name="connsiteY95" fmla="*/ 1593748 h 1859450"/>
              <a:gd name="connsiteX96" fmla="*/ 643630 w 1859451"/>
              <a:gd name="connsiteY96" fmla="*/ 1554480 h 1859450"/>
              <a:gd name="connsiteX97" fmla="*/ 598139 w 1859451"/>
              <a:gd name="connsiteY97" fmla="*/ 1423719 h 1859450"/>
              <a:gd name="connsiteX98" fmla="*/ 568659 w 1859451"/>
              <a:gd name="connsiteY98" fmla="*/ 1294910 h 1859450"/>
              <a:gd name="connsiteX99" fmla="*/ 435732 w 1859451"/>
              <a:gd name="connsiteY99" fmla="*/ 1264488 h 1859450"/>
              <a:gd name="connsiteX100" fmla="*/ 351516 w 1859451"/>
              <a:gd name="connsiteY100" fmla="*/ 1237267 h 1859450"/>
              <a:gd name="connsiteX101" fmla="*/ 318967 w 1859451"/>
              <a:gd name="connsiteY101" fmla="*/ 1223866 h 1859450"/>
              <a:gd name="connsiteX102" fmla="*/ 304972 w 1859451"/>
              <a:gd name="connsiteY102" fmla="*/ 1218997 h 1859450"/>
              <a:gd name="connsiteX103" fmla="*/ 295980 w 1859451"/>
              <a:gd name="connsiteY103" fmla="*/ 1214402 h 1859450"/>
              <a:gd name="connsiteX104" fmla="*/ 275716 w 1859451"/>
              <a:gd name="connsiteY104" fmla="*/ 1206058 h 1859450"/>
              <a:gd name="connsiteX105" fmla="*/ 270557 w 1859451"/>
              <a:gd name="connsiteY105" fmla="*/ 1203357 h 1859450"/>
              <a:gd name="connsiteX106" fmla="*/ 287468 w 1859451"/>
              <a:gd name="connsiteY106" fmla="*/ 1279990 h 1859450"/>
              <a:gd name="connsiteX107" fmla="*/ 346796 w 1859451"/>
              <a:gd name="connsiteY107" fmla="*/ 1434318 h 1859450"/>
              <a:gd name="connsiteX108" fmla="*/ 379899 w 1859451"/>
              <a:gd name="connsiteY108" fmla="*/ 1491340 h 1859450"/>
              <a:gd name="connsiteX109" fmla="*/ 462117 w 1859451"/>
              <a:gd name="connsiteY109" fmla="*/ 1532588 h 1859450"/>
              <a:gd name="connsiteX110" fmla="*/ 579460 w 1859451"/>
              <a:gd name="connsiteY110" fmla="*/ 1575158 h 1859450"/>
              <a:gd name="connsiteX111" fmla="*/ 1193975 w 1859451"/>
              <a:gd name="connsiteY111" fmla="*/ 1597232 h 1859450"/>
              <a:gd name="connsiteX112" fmla="*/ 1196977 w 1859451"/>
              <a:gd name="connsiteY112" fmla="*/ 1596740 h 1859450"/>
              <a:gd name="connsiteX113" fmla="*/ 1434318 w 1859451"/>
              <a:gd name="connsiteY113" fmla="*/ 1515830 h 1859450"/>
              <a:gd name="connsiteX114" fmla="*/ 1481092 w 1859451"/>
              <a:gd name="connsiteY114" fmla="*/ 1488677 h 1859450"/>
              <a:gd name="connsiteX115" fmla="*/ 1512650 w 1859451"/>
              <a:gd name="connsiteY115" fmla="*/ 1434315 h 1859450"/>
              <a:gd name="connsiteX116" fmla="*/ 1571977 w 1859451"/>
              <a:gd name="connsiteY116" fmla="*/ 1279988 h 1859450"/>
              <a:gd name="connsiteX117" fmla="*/ 1589372 w 1859451"/>
              <a:gd name="connsiteY117" fmla="*/ 1201166 h 1859450"/>
              <a:gd name="connsiteX118" fmla="*/ 1554482 w 1859451"/>
              <a:gd name="connsiteY118" fmla="*/ 1218997 h 1859450"/>
              <a:gd name="connsiteX119" fmla="*/ 1423721 w 1859451"/>
              <a:gd name="connsiteY119" fmla="*/ 1264488 h 1859450"/>
              <a:gd name="connsiteX120" fmla="*/ 1290795 w 1859451"/>
              <a:gd name="connsiteY120" fmla="*/ 1294910 h 1859450"/>
              <a:gd name="connsiteX121" fmla="*/ 1261315 w 1859451"/>
              <a:gd name="connsiteY121" fmla="*/ 1423719 h 1859450"/>
              <a:gd name="connsiteX122" fmla="*/ 1215823 w 1859451"/>
              <a:gd name="connsiteY122" fmla="*/ 1554480 h 1859450"/>
              <a:gd name="connsiteX123" fmla="*/ 929725 w 1859451"/>
              <a:gd name="connsiteY123" fmla="*/ 1625528 h 1859450"/>
              <a:gd name="connsiteX124" fmla="*/ 1066359 w 1859451"/>
              <a:gd name="connsiteY124" fmla="*/ 1618160 h 1859450"/>
              <a:gd name="connsiteX125" fmla="*/ 1148829 w 1859451"/>
              <a:gd name="connsiteY125" fmla="*/ 1604636 h 1859450"/>
              <a:gd name="connsiteX126" fmla="*/ 1186983 w 1859451"/>
              <a:gd name="connsiteY126" fmla="*/ 1518640 h 1859450"/>
              <a:gd name="connsiteX127" fmla="*/ 1226383 w 1859451"/>
              <a:gd name="connsiteY127" fmla="*/ 1391610 h 1859450"/>
              <a:gd name="connsiteX128" fmla="*/ 1244814 w 1859451"/>
              <a:gd name="connsiteY128" fmla="*/ 1302609 h 1859450"/>
              <a:gd name="connsiteX129" fmla="*/ 1107790 w 1859451"/>
              <a:gd name="connsiteY129" fmla="*/ 1320544 h 1859450"/>
              <a:gd name="connsiteX130" fmla="*/ 929727 w 1859451"/>
              <a:gd name="connsiteY130" fmla="*/ 1328113 h 1859450"/>
              <a:gd name="connsiteX131" fmla="*/ 929726 w 1859451"/>
              <a:gd name="connsiteY131" fmla="*/ 1328113 h 1859450"/>
              <a:gd name="connsiteX132" fmla="*/ 929726 w 1859451"/>
              <a:gd name="connsiteY132" fmla="*/ 1328113 h 1859450"/>
              <a:gd name="connsiteX133" fmla="*/ 792503 w 1859451"/>
              <a:gd name="connsiteY133" fmla="*/ 1322280 h 1859450"/>
              <a:gd name="connsiteX134" fmla="*/ 751663 w 1859451"/>
              <a:gd name="connsiteY134" fmla="*/ 1320544 h 1859450"/>
              <a:gd name="connsiteX135" fmla="*/ 751663 w 1859451"/>
              <a:gd name="connsiteY135" fmla="*/ 1320544 h 1859450"/>
              <a:gd name="connsiteX136" fmla="*/ 751662 w 1859451"/>
              <a:gd name="connsiteY136" fmla="*/ 1320544 h 1859450"/>
              <a:gd name="connsiteX137" fmla="*/ 614228 w 1859451"/>
              <a:gd name="connsiteY137" fmla="*/ 1302556 h 1859450"/>
              <a:gd name="connsiteX138" fmla="*/ 632747 w 1859451"/>
              <a:gd name="connsiteY138" fmla="*/ 1391895 h 1859450"/>
              <a:gd name="connsiteX139" fmla="*/ 672203 w 1859451"/>
              <a:gd name="connsiteY139" fmla="*/ 1518959 h 1859450"/>
              <a:gd name="connsiteX140" fmla="*/ 709966 w 1859451"/>
              <a:gd name="connsiteY140" fmla="*/ 1603959 h 1859450"/>
              <a:gd name="connsiteX141" fmla="*/ 748811 w 1859451"/>
              <a:gd name="connsiteY141" fmla="*/ 1612531 h 1859450"/>
              <a:gd name="connsiteX142" fmla="*/ 929725 w 1859451"/>
              <a:gd name="connsiteY142" fmla="*/ 1625528 h 1859450"/>
              <a:gd name="connsiteX143" fmla="*/ 971513 w 1859451"/>
              <a:gd name="connsiteY143" fmla="*/ 1859450 h 1859450"/>
              <a:gd name="connsiteX144" fmla="*/ 1433792 w 1859451"/>
              <a:gd name="connsiteY144" fmla="*/ 1570157 h 1859450"/>
              <a:gd name="connsiteX145" fmla="*/ 1448658 w 1859451"/>
              <a:gd name="connsiteY145" fmla="*/ 1544549 h 1859450"/>
              <a:gd name="connsiteX146" fmla="*/ 1291616 w 1859451"/>
              <a:gd name="connsiteY146" fmla="*/ 1607516 h 1859450"/>
              <a:gd name="connsiteX147" fmla="*/ 1175060 w 1859451"/>
              <a:gd name="connsiteY147" fmla="*/ 1634244 h 1859450"/>
              <a:gd name="connsiteX148" fmla="*/ 1160688 w 1859451"/>
              <a:gd name="connsiteY148" fmla="*/ 1662368 h 1859450"/>
              <a:gd name="connsiteX149" fmla="*/ 952394 w 1859451"/>
              <a:gd name="connsiteY149" fmla="*/ 1813262 h 1859450"/>
              <a:gd name="connsiteX150" fmla="*/ 1082888 w 1859451"/>
              <a:gd name="connsiteY150" fmla="*/ 1714563 h 1859450"/>
              <a:gd name="connsiteX151" fmla="*/ 1127311 w 1859451"/>
              <a:gd name="connsiteY151" fmla="*/ 1645193 h 1859450"/>
              <a:gd name="connsiteX152" fmla="*/ 1117097 w 1859451"/>
              <a:gd name="connsiteY152" fmla="*/ 1647535 h 1859450"/>
              <a:gd name="connsiteX153" fmla="*/ 929725 w 1859451"/>
              <a:gd name="connsiteY153" fmla="*/ 1661489 h 1859450"/>
              <a:gd name="connsiteX154" fmla="*/ 742353 w 1859451"/>
              <a:gd name="connsiteY154" fmla="*/ 1647535 h 1859450"/>
              <a:gd name="connsiteX155" fmla="*/ 731692 w 1859451"/>
              <a:gd name="connsiteY155" fmla="*/ 1645090 h 1859450"/>
              <a:gd name="connsiteX156" fmla="*/ 776429 w 1859451"/>
              <a:gd name="connsiteY156" fmla="*/ 1714824 h 1859450"/>
              <a:gd name="connsiteX157" fmla="*/ 907060 w 1859451"/>
              <a:gd name="connsiteY157" fmla="*/ 1813262 h 1859450"/>
              <a:gd name="connsiteX158" fmla="*/ 698766 w 1859451"/>
              <a:gd name="connsiteY158" fmla="*/ 1662368 h 1859450"/>
              <a:gd name="connsiteX159" fmla="*/ 684394 w 1859451"/>
              <a:gd name="connsiteY159" fmla="*/ 1634245 h 1859450"/>
              <a:gd name="connsiteX160" fmla="*/ 567834 w 1859451"/>
              <a:gd name="connsiteY160" fmla="*/ 1607516 h 1859450"/>
              <a:gd name="connsiteX161" fmla="*/ 447629 w 1859451"/>
              <a:gd name="connsiteY161" fmla="*/ 1562058 h 1859450"/>
              <a:gd name="connsiteX162" fmla="*/ 409250 w 1859451"/>
              <a:gd name="connsiteY162" fmla="*/ 1541902 h 1859450"/>
              <a:gd name="connsiteX163" fmla="*/ 425655 w 1859451"/>
              <a:gd name="connsiteY163" fmla="*/ 1570160 h 1859450"/>
              <a:gd name="connsiteX164" fmla="*/ 887939 w 1859451"/>
              <a:gd name="connsiteY164" fmla="*/ 1859450 h 1859450"/>
              <a:gd name="connsiteX165" fmla="*/ 402297 w 1859451"/>
              <a:gd name="connsiteY165" fmla="*/ 1587140 h 1859450"/>
              <a:gd name="connsiteX166" fmla="*/ 358469 w 1859451"/>
              <a:gd name="connsiteY166" fmla="*/ 1515232 h 1859450"/>
              <a:gd name="connsiteX167" fmla="*/ 338334 w 1859451"/>
              <a:gd name="connsiteY167" fmla="*/ 1504657 h 1859450"/>
              <a:gd name="connsiteX168" fmla="*/ 0 w 1859451"/>
              <a:gd name="connsiteY168" fmla="*/ 974688 h 1859450"/>
              <a:gd name="connsiteX169" fmla="*/ 258624 w 1859451"/>
              <a:gd name="connsiteY169" fmla="*/ 1414489 h 1859450"/>
              <a:gd name="connsiteX170" fmla="*/ 323491 w 1859451"/>
              <a:gd name="connsiteY170" fmla="*/ 1457843 h 1859450"/>
              <a:gd name="connsiteX171" fmla="*/ 318433 w 1859451"/>
              <a:gd name="connsiteY171" fmla="*/ 1449543 h 1859450"/>
              <a:gd name="connsiteX172" fmla="*/ 255110 w 1859451"/>
              <a:gd name="connsiteY172" fmla="*/ 1291616 h 1859450"/>
              <a:gd name="connsiteX173" fmla="*/ 230002 w 1859451"/>
              <a:gd name="connsiteY173" fmla="*/ 1182123 h 1859450"/>
              <a:gd name="connsiteX174" fmla="*/ 209197 w 1859451"/>
              <a:gd name="connsiteY174" fmla="*/ 1171229 h 1859450"/>
              <a:gd name="connsiteX175" fmla="*/ 202038 w 1859451"/>
              <a:gd name="connsiteY175" fmla="*/ 1166393 h 1859450"/>
              <a:gd name="connsiteX176" fmla="*/ 197084 w 1859451"/>
              <a:gd name="connsiteY176" fmla="*/ 1163861 h 1859450"/>
              <a:gd name="connsiteX177" fmla="*/ 189028 w 1859451"/>
              <a:gd name="connsiteY177" fmla="*/ 1157603 h 1859450"/>
              <a:gd name="connsiteX178" fmla="*/ 152827 w 1859451"/>
              <a:gd name="connsiteY178" fmla="*/ 1133144 h 1859450"/>
              <a:gd name="connsiteX179" fmla="*/ 123888 w 1859451"/>
              <a:gd name="connsiteY179" fmla="*/ 1107000 h 1859450"/>
              <a:gd name="connsiteX180" fmla="*/ 115622 w 1859451"/>
              <a:gd name="connsiteY180" fmla="*/ 1100579 h 1859450"/>
              <a:gd name="connsiteX181" fmla="*/ 111413 w 1859451"/>
              <a:gd name="connsiteY181" fmla="*/ 1095729 h 1859450"/>
              <a:gd name="connsiteX182" fmla="*/ 107474 w 1859451"/>
              <a:gd name="connsiteY182" fmla="*/ 1092170 h 1859450"/>
              <a:gd name="connsiteX183" fmla="*/ 100841 w 1859451"/>
              <a:gd name="connsiteY183" fmla="*/ 1083549 h 1859450"/>
              <a:gd name="connsiteX184" fmla="*/ 85912 w 1859451"/>
              <a:gd name="connsiteY184" fmla="*/ 1066351 h 1859450"/>
              <a:gd name="connsiteX185" fmla="*/ 79434 w 1859451"/>
              <a:gd name="connsiteY185" fmla="*/ 1055728 h 1859450"/>
              <a:gd name="connsiteX186" fmla="*/ 74005 w 1859451"/>
              <a:gd name="connsiteY186" fmla="*/ 1048672 h 1859450"/>
              <a:gd name="connsiteX187" fmla="*/ 70729 w 1859451"/>
              <a:gd name="connsiteY187" fmla="*/ 1041453 h 1859450"/>
              <a:gd name="connsiteX188" fmla="*/ 64140 w 1859451"/>
              <a:gd name="connsiteY188" fmla="*/ 1030648 h 1859450"/>
              <a:gd name="connsiteX189" fmla="*/ 57494 w 1859451"/>
              <a:gd name="connsiteY189" fmla="*/ 1012286 h 1859450"/>
              <a:gd name="connsiteX190" fmla="*/ 53287 w 1859451"/>
              <a:gd name="connsiteY190" fmla="*/ 1003016 h 1859450"/>
              <a:gd name="connsiteX191" fmla="*/ 52688 w 1859451"/>
              <a:gd name="connsiteY191" fmla="*/ 999007 h 1859450"/>
              <a:gd name="connsiteX192" fmla="*/ 50751 w 1859451"/>
              <a:gd name="connsiteY192" fmla="*/ 993658 h 1859450"/>
              <a:gd name="connsiteX193" fmla="*/ 46194 w 1859451"/>
              <a:gd name="connsiteY193" fmla="*/ 955600 h 1859450"/>
              <a:gd name="connsiteX194" fmla="*/ 46189 w 1859451"/>
              <a:gd name="connsiteY194" fmla="*/ 955567 h 1859450"/>
              <a:gd name="connsiteX195" fmla="*/ 46190 w 1859451"/>
              <a:gd name="connsiteY195" fmla="*/ 955570 h 1859450"/>
              <a:gd name="connsiteX196" fmla="*/ 46190 w 1859451"/>
              <a:gd name="connsiteY196" fmla="*/ 955567 h 1859450"/>
              <a:gd name="connsiteX197" fmla="*/ 78019 w 1859451"/>
              <a:gd name="connsiteY197" fmla="*/ 1016491 h 1859450"/>
              <a:gd name="connsiteX198" fmla="*/ 87098 w 1859451"/>
              <a:gd name="connsiteY198" fmla="*/ 1028954 h 1859450"/>
              <a:gd name="connsiteX199" fmla="*/ 141812 w 1859451"/>
              <a:gd name="connsiteY199" fmla="*/ 1083396 h 1859450"/>
              <a:gd name="connsiteX200" fmla="*/ 153458 w 1859451"/>
              <a:gd name="connsiteY200" fmla="*/ 1091863 h 1859450"/>
              <a:gd name="connsiteX201" fmla="*/ 218937 w 1859451"/>
              <a:gd name="connsiteY201" fmla="*/ 1133870 h 1859450"/>
              <a:gd name="connsiteX202" fmla="*/ 215091 w 1859451"/>
              <a:gd name="connsiteY202" fmla="*/ 1117097 h 1859450"/>
              <a:gd name="connsiteX203" fmla="*/ 201138 w 1859451"/>
              <a:gd name="connsiteY203" fmla="*/ 929725 h 1859450"/>
              <a:gd name="connsiteX204" fmla="*/ 215091 w 1859451"/>
              <a:gd name="connsiteY204" fmla="*/ 742353 h 1859450"/>
              <a:gd name="connsiteX205" fmla="*/ 217126 w 1859451"/>
              <a:gd name="connsiteY205" fmla="*/ 733480 h 1859450"/>
              <a:gd name="connsiteX206" fmla="*/ 153725 w 1859451"/>
              <a:gd name="connsiteY206" fmla="*/ 774081 h 1859450"/>
              <a:gd name="connsiteX207" fmla="*/ 142068 w 1859451"/>
              <a:gd name="connsiteY207" fmla="*/ 782538 h 1859450"/>
              <a:gd name="connsiteX208" fmla="*/ 87266 w 1859451"/>
              <a:gd name="connsiteY208" fmla="*/ 836919 h 1859450"/>
              <a:gd name="connsiteX209" fmla="*/ 78160 w 1859451"/>
              <a:gd name="connsiteY209" fmla="*/ 849370 h 1859450"/>
              <a:gd name="connsiteX210" fmla="*/ 46190 w 1859451"/>
              <a:gd name="connsiteY210" fmla="*/ 910233 h 1859450"/>
              <a:gd name="connsiteX211" fmla="*/ 46190 w 1859451"/>
              <a:gd name="connsiteY211" fmla="*/ 910230 h 1859450"/>
              <a:gd name="connsiteX212" fmla="*/ 46189 w 1859451"/>
              <a:gd name="connsiteY212" fmla="*/ 910233 h 1859450"/>
              <a:gd name="connsiteX213" fmla="*/ 46194 w 1859451"/>
              <a:gd name="connsiteY213" fmla="*/ 910200 h 1859450"/>
              <a:gd name="connsiteX214" fmla="*/ 50751 w 1859451"/>
              <a:gd name="connsiteY214" fmla="*/ 872142 h 1859450"/>
              <a:gd name="connsiteX215" fmla="*/ 52688 w 1859451"/>
              <a:gd name="connsiteY215" fmla="*/ 866793 h 1859450"/>
              <a:gd name="connsiteX216" fmla="*/ 53287 w 1859451"/>
              <a:gd name="connsiteY216" fmla="*/ 862784 h 1859450"/>
              <a:gd name="connsiteX217" fmla="*/ 57494 w 1859451"/>
              <a:gd name="connsiteY217" fmla="*/ 853514 h 1859450"/>
              <a:gd name="connsiteX218" fmla="*/ 64140 w 1859451"/>
              <a:gd name="connsiteY218" fmla="*/ 835152 h 1859450"/>
              <a:gd name="connsiteX219" fmla="*/ 70729 w 1859451"/>
              <a:gd name="connsiteY219" fmla="*/ 824347 h 1859450"/>
              <a:gd name="connsiteX220" fmla="*/ 74005 w 1859451"/>
              <a:gd name="connsiteY220" fmla="*/ 817128 h 1859450"/>
              <a:gd name="connsiteX221" fmla="*/ 79434 w 1859451"/>
              <a:gd name="connsiteY221" fmla="*/ 810072 h 1859450"/>
              <a:gd name="connsiteX222" fmla="*/ 85912 w 1859451"/>
              <a:gd name="connsiteY222" fmla="*/ 799449 h 1859450"/>
              <a:gd name="connsiteX223" fmla="*/ 100841 w 1859451"/>
              <a:gd name="connsiteY223" fmla="*/ 782251 h 1859450"/>
              <a:gd name="connsiteX224" fmla="*/ 107474 w 1859451"/>
              <a:gd name="connsiteY224" fmla="*/ 773630 h 1859450"/>
              <a:gd name="connsiteX225" fmla="*/ 111413 w 1859451"/>
              <a:gd name="connsiteY225" fmla="*/ 770071 h 1859450"/>
              <a:gd name="connsiteX226" fmla="*/ 115622 w 1859451"/>
              <a:gd name="connsiteY226" fmla="*/ 765222 h 1859450"/>
              <a:gd name="connsiteX227" fmla="*/ 123888 w 1859451"/>
              <a:gd name="connsiteY227" fmla="*/ 758801 h 1859450"/>
              <a:gd name="connsiteX228" fmla="*/ 152827 w 1859451"/>
              <a:gd name="connsiteY228" fmla="*/ 732656 h 1859450"/>
              <a:gd name="connsiteX229" fmla="*/ 189028 w 1859451"/>
              <a:gd name="connsiteY229" fmla="*/ 708197 h 1859450"/>
              <a:gd name="connsiteX230" fmla="*/ 197084 w 1859451"/>
              <a:gd name="connsiteY230" fmla="*/ 701939 h 1859450"/>
              <a:gd name="connsiteX231" fmla="*/ 202038 w 1859451"/>
              <a:gd name="connsiteY231" fmla="*/ 699408 h 1859450"/>
              <a:gd name="connsiteX232" fmla="*/ 209197 w 1859451"/>
              <a:gd name="connsiteY232" fmla="*/ 694571 h 1859450"/>
              <a:gd name="connsiteX233" fmla="*/ 228347 w 1859451"/>
              <a:gd name="connsiteY233" fmla="*/ 684544 h 1859450"/>
              <a:gd name="connsiteX234" fmla="*/ 255110 w 1859451"/>
              <a:gd name="connsiteY234" fmla="*/ 567834 h 1859450"/>
              <a:gd name="connsiteX235" fmla="*/ 317645 w 1859451"/>
              <a:gd name="connsiteY235" fmla="*/ 411871 h 1859450"/>
              <a:gd name="connsiteX236" fmla="*/ 258627 w 1859451"/>
              <a:gd name="connsiteY236" fmla="*/ 451315 h 1859450"/>
              <a:gd name="connsiteX237" fmla="*/ 0 w 1859451"/>
              <a:gd name="connsiteY237" fmla="*/ 891113 h 1859450"/>
              <a:gd name="connsiteX238" fmla="*/ 338334 w 1859451"/>
              <a:gd name="connsiteY238" fmla="*/ 361144 h 1859450"/>
              <a:gd name="connsiteX239" fmla="*/ 352777 w 1859451"/>
              <a:gd name="connsiteY239" fmla="*/ 353558 h 1859450"/>
              <a:gd name="connsiteX240" fmla="*/ 402297 w 1859451"/>
              <a:gd name="connsiteY240" fmla="*/ 272310 h 1859450"/>
              <a:gd name="connsiteX241" fmla="*/ 887939 w 1859451"/>
              <a:gd name="connsiteY241" fmla="*/ 0 h 1859450"/>
              <a:gd name="connsiteX242" fmla="*/ 425655 w 1859451"/>
              <a:gd name="connsiteY242" fmla="*/ 289290 h 1859450"/>
              <a:gd name="connsiteX243" fmla="*/ 403947 w 1859451"/>
              <a:gd name="connsiteY243" fmla="*/ 326684 h 1859450"/>
              <a:gd name="connsiteX244" fmla="*/ 447629 w 1859451"/>
              <a:gd name="connsiteY244" fmla="*/ 303742 h 1859450"/>
              <a:gd name="connsiteX245" fmla="*/ 567835 w 1859451"/>
              <a:gd name="connsiteY245" fmla="*/ 258284 h 1859450"/>
              <a:gd name="connsiteX246" fmla="*/ 680718 w 1859451"/>
              <a:gd name="connsiteY246" fmla="*/ 232399 h 1859450"/>
              <a:gd name="connsiteX247" fmla="*/ 698766 w 1859451"/>
              <a:gd name="connsiteY247" fmla="*/ 197082 h 1859450"/>
              <a:gd name="connsiteX248" fmla="*/ 907060 w 1859451"/>
              <a:gd name="connsiteY248" fmla="*/ 46188 h 1859450"/>
              <a:gd name="connsiteX249" fmla="*/ 776429 w 1859451"/>
              <a:gd name="connsiteY249" fmla="*/ 144627 h 1859450"/>
              <a:gd name="connsiteX250" fmla="*/ 726916 w 1859451"/>
              <a:gd name="connsiteY250" fmla="*/ 221805 h 1859450"/>
              <a:gd name="connsiteX251" fmla="*/ 742354 w 1859451"/>
              <a:gd name="connsiteY251" fmla="*/ 218265 h 1859450"/>
              <a:gd name="connsiteX252" fmla="*/ 929726 w 1859451"/>
              <a:gd name="connsiteY252" fmla="*/ 204312 h 1859450"/>
              <a:gd name="connsiteX253" fmla="*/ 1071314 w 1859451"/>
              <a:gd name="connsiteY253" fmla="*/ 212225 h 1859450"/>
              <a:gd name="connsiteX254" fmla="*/ 1132703 w 1859451"/>
              <a:gd name="connsiteY254" fmla="*/ 222677 h 1859450"/>
              <a:gd name="connsiteX255" fmla="*/ 1082888 w 1859451"/>
              <a:gd name="connsiteY255" fmla="*/ 144888 h 1859450"/>
              <a:gd name="connsiteX256" fmla="*/ 952394 w 1859451"/>
              <a:gd name="connsiteY256" fmla="*/ 46188 h 1859450"/>
              <a:gd name="connsiteX257" fmla="*/ 1160688 w 1859451"/>
              <a:gd name="connsiteY257" fmla="*/ 197082 h 1859450"/>
              <a:gd name="connsiteX258" fmla="*/ 1177681 w 1859451"/>
              <a:gd name="connsiteY258" fmla="*/ 230334 h 1859450"/>
              <a:gd name="connsiteX259" fmla="*/ 1206197 w 1859451"/>
              <a:gd name="connsiteY259" fmla="*/ 235189 h 1859450"/>
              <a:gd name="connsiteX260" fmla="*/ 1449544 w 1859451"/>
              <a:gd name="connsiteY260" fmla="*/ 321606 h 1859450"/>
              <a:gd name="connsiteX261" fmla="*/ 1454197 w 1859451"/>
              <a:gd name="connsiteY261" fmla="*/ 324443 h 1859450"/>
              <a:gd name="connsiteX262" fmla="*/ 1433793 w 1859451"/>
              <a:gd name="connsiteY262" fmla="*/ 289293 h 1859450"/>
              <a:gd name="connsiteX263" fmla="*/ 971513 w 1859451"/>
              <a:gd name="connsiteY263" fmla="*/ 0 h 1859450"/>
              <a:gd name="connsiteX264" fmla="*/ 1457155 w 1859451"/>
              <a:gd name="connsiteY264" fmla="*/ 272310 h 1859450"/>
              <a:gd name="connsiteX265" fmla="*/ 1509458 w 1859451"/>
              <a:gd name="connsiteY265" fmla="*/ 358124 h 1859450"/>
              <a:gd name="connsiteX266" fmla="*/ 1587140 w 1859451"/>
              <a:gd name="connsiteY266" fmla="*/ 405471 h 1859450"/>
              <a:gd name="connsiteX267" fmla="*/ 1859451 w 1859451"/>
              <a:gd name="connsiteY267" fmla="*/ 891113 h 1859450"/>
              <a:gd name="connsiteX268" fmla="*/ 1570157 w 1859451"/>
              <a:gd name="connsiteY268" fmla="*/ 428833 h 1859450"/>
              <a:gd name="connsiteX269" fmla="*/ 1542070 w 1859451"/>
              <a:gd name="connsiteY269" fmla="*/ 412528 h 1859450"/>
              <a:gd name="connsiteX270" fmla="*/ 1604342 w 1859451"/>
              <a:gd name="connsiteY270" fmla="*/ 567834 h 1859450"/>
              <a:gd name="connsiteX271" fmla="*/ 1631473 w 1859451"/>
              <a:gd name="connsiteY271" fmla="*/ 686149 h 1859450"/>
              <a:gd name="connsiteX272" fmla="*/ 1662370 w 1859451"/>
              <a:gd name="connsiteY272" fmla="*/ 701939 h 1859450"/>
              <a:gd name="connsiteX273" fmla="*/ 1813264 w 1859451"/>
              <a:gd name="connsiteY273" fmla="*/ 910233 h 1859450"/>
              <a:gd name="connsiteX274" fmla="*/ 1813263 w 1859451"/>
              <a:gd name="connsiteY274" fmla="*/ 910231 h 1859450"/>
              <a:gd name="connsiteX275" fmla="*/ 1813263 w 1859451"/>
              <a:gd name="connsiteY275" fmla="*/ 910233 h 1859450"/>
              <a:gd name="connsiteX276" fmla="*/ 1662670 w 1859451"/>
              <a:gd name="connsiteY276" fmla="*/ 743960 h 1859450"/>
              <a:gd name="connsiteX277" fmla="*/ 1642307 w 1859451"/>
              <a:gd name="connsiteY277" fmla="*/ 733397 h 1859450"/>
              <a:gd name="connsiteX278" fmla="*/ 1644361 w 1859451"/>
              <a:gd name="connsiteY278" fmla="*/ 742353 h 1859450"/>
              <a:gd name="connsiteX279" fmla="*/ 1658314 w 1859451"/>
              <a:gd name="connsiteY279" fmla="*/ 929725 h 1859450"/>
              <a:gd name="connsiteX280" fmla="*/ 1644361 w 1859451"/>
              <a:gd name="connsiteY280" fmla="*/ 1117097 h 1859450"/>
              <a:gd name="connsiteX281" fmla="*/ 1640562 w 1859451"/>
              <a:gd name="connsiteY281" fmla="*/ 1133661 h 1859450"/>
              <a:gd name="connsiteX282" fmla="*/ 1662969 w 1859451"/>
              <a:gd name="connsiteY282" fmla="*/ 1122020 h 1859450"/>
              <a:gd name="connsiteX283" fmla="*/ 1813263 w 1859451"/>
              <a:gd name="connsiteY283" fmla="*/ 955567 h 1859450"/>
              <a:gd name="connsiteX284" fmla="*/ 1813263 w 1859451"/>
              <a:gd name="connsiteY284" fmla="*/ 955570 h 1859450"/>
              <a:gd name="connsiteX285" fmla="*/ 1813264 w 1859451"/>
              <a:gd name="connsiteY285" fmla="*/ 955567 h 1859450"/>
              <a:gd name="connsiteX286" fmla="*/ 1662370 w 1859451"/>
              <a:gd name="connsiteY286" fmla="*/ 1163861 h 1859450"/>
              <a:gd name="connsiteX287" fmla="*/ 1629823 w 1859451"/>
              <a:gd name="connsiteY287" fmla="*/ 1180494 h 1859450"/>
              <a:gd name="connsiteX288" fmla="*/ 1604342 w 1859451"/>
              <a:gd name="connsiteY288" fmla="*/ 1291616 h 1859450"/>
              <a:gd name="connsiteX289" fmla="*/ 1541019 w 1859451"/>
              <a:gd name="connsiteY289" fmla="*/ 1449543 h 1859450"/>
              <a:gd name="connsiteX290" fmla="*/ 1536920 w 1859451"/>
              <a:gd name="connsiteY290" fmla="*/ 1456268 h 1859450"/>
              <a:gd name="connsiteX291" fmla="*/ 1570160 w 1859451"/>
              <a:gd name="connsiteY291" fmla="*/ 1436972 h 1859450"/>
              <a:gd name="connsiteX292" fmla="*/ 1859450 w 1859451"/>
              <a:gd name="connsiteY292" fmla="*/ 974688 h 1859450"/>
              <a:gd name="connsiteX293" fmla="*/ 1587140 w 1859451"/>
              <a:gd name="connsiteY293" fmla="*/ 1460329 h 1859450"/>
              <a:gd name="connsiteX294" fmla="*/ 1503300 w 1859451"/>
              <a:gd name="connsiteY294" fmla="*/ 1511430 h 1859450"/>
              <a:gd name="connsiteX295" fmla="*/ 1457155 w 1859451"/>
              <a:gd name="connsiteY295" fmla="*/ 1587140 h 1859450"/>
              <a:gd name="connsiteX296" fmla="*/ 971513 w 1859451"/>
              <a:gd name="connsiteY296" fmla="*/ 1859450 h 18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</a:cxnLst>
            <a:rect l="l" t="t" r="r" b="b"/>
            <a:pathLst>
              <a:path w="1859451" h="1859450">
                <a:moveTo>
                  <a:pt x="612875" y="563422"/>
                </a:moveTo>
                <a:lnTo>
                  <a:pt x="751663" y="545256"/>
                </a:lnTo>
                <a:cubicBezTo>
                  <a:pt x="809179" y="540293"/>
                  <a:pt x="868731" y="537687"/>
                  <a:pt x="929726" y="537687"/>
                </a:cubicBezTo>
                <a:lnTo>
                  <a:pt x="929727" y="537687"/>
                </a:lnTo>
                <a:lnTo>
                  <a:pt x="929727" y="537687"/>
                </a:lnTo>
                <a:cubicBezTo>
                  <a:pt x="990723" y="537687"/>
                  <a:pt x="1050274" y="540293"/>
                  <a:pt x="1107791" y="545256"/>
                </a:cubicBezTo>
                <a:lnTo>
                  <a:pt x="1246166" y="563368"/>
                </a:lnTo>
                <a:lnTo>
                  <a:pt x="1226383" y="467840"/>
                </a:lnTo>
                <a:cubicBezTo>
                  <a:pt x="1214838" y="422760"/>
                  <a:pt x="1201644" y="380253"/>
                  <a:pt x="1186983" y="340811"/>
                </a:cubicBezTo>
                <a:lnTo>
                  <a:pt x="1151871" y="261670"/>
                </a:lnTo>
                <a:lnTo>
                  <a:pt x="1066359" y="247647"/>
                </a:lnTo>
                <a:cubicBezTo>
                  <a:pt x="1021736" y="242792"/>
                  <a:pt x="976111" y="240280"/>
                  <a:pt x="929726" y="240280"/>
                </a:cubicBezTo>
                <a:cubicBezTo>
                  <a:pt x="867879" y="240280"/>
                  <a:pt x="807382" y="244746"/>
                  <a:pt x="748813" y="253276"/>
                </a:cubicBezTo>
                <a:lnTo>
                  <a:pt x="706835" y="262540"/>
                </a:lnTo>
                <a:lnTo>
                  <a:pt x="672203" y="340492"/>
                </a:lnTo>
                <a:cubicBezTo>
                  <a:pt x="657522" y="379939"/>
                  <a:pt x="644309" y="422458"/>
                  <a:pt x="632748" y="467556"/>
                </a:cubicBezTo>
                <a:close/>
                <a:moveTo>
                  <a:pt x="268972" y="663273"/>
                </a:moveTo>
                <a:lnTo>
                  <a:pt x="275716" y="659742"/>
                </a:lnTo>
                <a:lnTo>
                  <a:pt x="295980" y="651399"/>
                </a:lnTo>
                <a:lnTo>
                  <a:pt x="304972" y="646804"/>
                </a:lnTo>
                <a:lnTo>
                  <a:pt x="318968" y="641934"/>
                </a:lnTo>
                <a:lnTo>
                  <a:pt x="351516" y="628534"/>
                </a:lnTo>
                <a:cubicBezTo>
                  <a:pt x="378234" y="618775"/>
                  <a:pt x="406354" y="609681"/>
                  <a:pt x="435732" y="601312"/>
                </a:cubicBezTo>
                <a:lnTo>
                  <a:pt x="567126" y="571241"/>
                </a:lnTo>
                <a:lnTo>
                  <a:pt x="598139" y="435731"/>
                </a:lnTo>
                <a:cubicBezTo>
                  <a:pt x="611529" y="388727"/>
                  <a:pt x="626776" y="344942"/>
                  <a:pt x="643631" y="304970"/>
                </a:cubicBezTo>
                <a:lnTo>
                  <a:pt x="660037" y="272867"/>
                </a:lnTo>
                <a:lnTo>
                  <a:pt x="579462" y="290649"/>
                </a:lnTo>
                <a:cubicBezTo>
                  <a:pt x="538859" y="302837"/>
                  <a:pt x="499663" y="317084"/>
                  <a:pt x="462119" y="333218"/>
                </a:cubicBezTo>
                <a:lnTo>
                  <a:pt x="374692" y="377078"/>
                </a:lnTo>
                <a:lnTo>
                  <a:pt x="346796" y="425132"/>
                </a:lnTo>
                <a:cubicBezTo>
                  <a:pt x="323630" y="473686"/>
                  <a:pt x="303720" y="525321"/>
                  <a:pt x="287468" y="579460"/>
                </a:cubicBezTo>
                <a:close/>
                <a:moveTo>
                  <a:pt x="1590951" y="665441"/>
                </a:moveTo>
                <a:lnTo>
                  <a:pt x="1571977" y="579462"/>
                </a:lnTo>
                <a:cubicBezTo>
                  <a:pt x="1555726" y="525323"/>
                  <a:pt x="1535816" y="473689"/>
                  <a:pt x="1512650" y="425135"/>
                </a:cubicBezTo>
                <a:lnTo>
                  <a:pt x="1486658" y="380361"/>
                </a:lnTo>
                <a:lnTo>
                  <a:pt x="1434316" y="349975"/>
                </a:lnTo>
                <a:cubicBezTo>
                  <a:pt x="1397900" y="332601"/>
                  <a:pt x="1359752" y="317058"/>
                  <a:pt x="1320114" y="303517"/>
                </a:cubicBezTo>
                <a:lnTo>
                  <a:pt x="1197559" y="269230"/>
                </a:lnTo>
                <a:lnTo>
                  <a:pt x="1215824" y="304970"/>
                </a:lnTo>
                <a:cubicBezTo>
                  <a:pt x="1232678" y="344942"/>
                  <a:pt x="1247925" y="388727"/>
                  <a:pt x="1261315" y="435731"/>
                </a:cubicBezTo>
                <a:lnTo>
                  <a:pt x="1292329" y="571241"/>
                </a:lnTo>
                <a:lnTo>
                  <a:pt x="1423721" y="601312"/>
                </a:lnTo>
                <a:cubicBezTo>
                  <a:pt x="1470725" y="614702"/>
                  <a:pt x="1514510" y="629949"/>
                  <a:pt x="1554482" y="646804"/>
                </a:cubicBezTo>
                <a:close/>
                <a:moveTo>
                  <a:pt x="560587" y="1249164"/>
                </a:moveTo>
                <a:lnTo>
                  <a:pt x="542083" y="1107789"/>
                </a:lnTo>
                <a:cubicBezTo>
                  <a:pt x="537120" y="1050272"/>
                  <a:pt x="534514" y="990721"/>
                  <a:pt x="534514" y="929725"/>
                </a:cubicBezTo>
                <a:cubicBezTo>
                  <a:pt x="534514" y="868730"/>
                  <a:pt x="537120" y="809178"/>
                  <a:pt x="542083" y="751662"/>
                </a:cubicBezTo>
                <a:lnTo>
                  <a:pt x="559679" y="617226"/>
                </a:lnTo>
                <a:lnTo>
                  <a:pt x="467842" y="636244"/>
                </a:lnTo>
                <a:lnTo>
                  <a:pt x="467820" y="636251"/>
                </a:lnTo>
                <a:lnTo>
                  <a:pt x="325253" y="682547"/>
                </a:lnTo>
                <a:lnTo>
                  <a:pt x="258148" y="712319"/>
                </a:lnTo>
                <a:lnTo>
                  <a:pt x="250095" y="748811"/>
                </a:lnTo>
                <a:cubicBezTo>
                  <a:pt x="241565" y="807381"/>
                  <a:pt x="237099" y="867878"/>
                  <a:pt x="237099" y="929725"/>
                </a:cubicBezTo>
                <a:cubicBezTo>
                  <a:pt x="237099" y="991572"/>
                  <a:pt x="241565" y="1052069"/>
                  <a:pt x="250095" y="1110639"/>
                </a:cubicBezTo>
                <a:lnTo>
                  <a:pt x="259790" y="1154570"/>
                </a:lnTo>
                <a:lnTo>
                  <a:pt x="324936" y="1183512"/>
                </a:lnTo>
                <a:lnTo>
                  <a:pt x="467538" y="1229873"/>
                </a:lnTo>
                <a:lnTo>
                  <a:pt x="467557" y="1229879"/>
                </a:lnTo>
                <a:close/>
                <a:moveTo>
                  <a:pt x="1298835" y="1249404"/>
                </a:moveTo>
                <a:lnTo>
                  <a:pt x="1357597" y="1238238"/>
                </a:lnTo>
                <a:cubicBezTo>
                  <a:pt x="1438720" y="1219470"/>
                  <a:pt x="1512324" y="1195505"/>
                  <a:pt x="1575764" y="1167325"/>
                </a:cubicBezTo>
                <a:lnTo>
                  <a:pt x="1599569" y="1154958"/>
                </a:lnTo>
                <a:lnTo>
                  <a:pt x="1609350" y="1110638"/>
                </a:lnTo>
                <a:cubicBezTo>
                  <a:pt x="1617879" y="1052068"/>
                  <a:pt x="1622346" y="991572"/>
                  <a:pt x="1622346" y="929725"/>
                </a:cubicBezTo>
                <a:cubicBezTo>
                  <a:pt x="1622346" y="867878"/>
                  <a:pt x="1617879" y="807382"/>
                  <a:pt x="1609350" y="748812"/>
                </a:cubicBezTo>
                <a:lnTo>
                  <a:pt x="1601248" y="712098"/>
                </a:lnTo>
                <a:lnTo>
                  <a:pt x="1575443" y="698712"/>
                </a:lnTo>
                <a:cubicBezTo>
                  <a:pt x="1512000" y="670570"/>
                  <a:pt x="1438414" y="646638"/>
                  <a:pt x="1357326" y="627898"/>
                </a:cubicBezTo>
                <a:lnTo>
                  <a:pt x="1299741" y="616966"/>
                </a:lnTo>
                <a:lnTo>
                  <a:pt x="1317371" y="751662"/>
                </a:lnTo>
                <a:cubicBezTo>
                  <a:pt x="1322334" y="809178"/>
                  <a:pt x="1324940" y="868730"/>
                  <a:pt x="1324940" y="929725"/>
                </a:cubicBezTo>
                <a:cubicBezTo>
                  <a:pt x="1324940" y="990721"/>
                  <a:pt x="1322334" y="1050272"/>
                  <a:pt x="1317371" y="1107789"/>
                </a:cubicBezTo>
                <a:close/>
                <a:moveTo>
                  <a:pt x="929726" y="1284387"/>
                </a:moveTo>
                <a:lnTo>
                  <a:pt x="1094317" y="1277963"/>
                </a:lnTo>
                <a:cubicBezTo>
                  <a:pt x="1141075" y="1274270"/>
                  <a:pt x="1186614" y="1269030"/>
                  <a:pt x="1230604" y="1262368"/>
                </a:cubicBezTo>
                <a:lnTo>
                  <a:pt x="1254071" y="1257909"/>
                </a:lnTo>
                <a:lnTo>
                  <a:pt x="1255886" y="1249143"/>
                </a:lnTo>
                <a:cubicBezTo>
                  <a:pt x="1272012" y="1149677"/>
                  <a:pt x="1280808" y="1041890"/>
                  <a:pt x="1280808" y="929725"/>
                </a:cubicBezTo>
                <a:cubicBezTo>
                  <a:pt x="1280808" y="817560"/>
                  <a:pt x="1272013" y="709773"/>
                  <a:pt x="1255887" y="610307"/>
                </a:cubicBezTo>
                <a:lnTo>
                  <a:pt x="1255528" y="608574"/>
                </a:lnTo>
                <a:lnTo>
                  <a:pt x="1230398" y="603803"/>
                </a:lnTo>
                <a:cubicBezTo>
                  <a:pt x="1186433" y="597152"/>
                  <a:pt x="1140923" y="591920"/>
                  <a:pt x="1094197" y="588233"/>
                </a:cubicBezTo>
                <a:lnTo>
                  <a:pt x="929727" y="581819"/>
                </a:lnTo>
                <a:lnTo>
                  <a:pt x="765256" y="588233"/>
                </a:lnTo>
                <a:cubicBezTo>
                  <a:pt x="711855" y="592447"/>
                  <a:pt x="660042" y="598678"/>
                  <a:pt x="610309" y="606741"/>
                </a:cubicBezTo>
                <a:lnTo>
                  <a:pt x="603607" y="608128"/>
                </a:lnTo>
                <a:lnTo>
                  <a:pt x="603201" y="610090"/>
                </a:lnTo>
                <a:cubicBezTo>
                  <a:pt x="587050" y="709612"/>
                  <a:pt x="578240" y="817473"/>
                  <a:pt x="578240" y="929725"/>
                </a:cubicBezTo>
                <a:cubicBezTo>
                  <a:pt x="578240" y="1041977"/>
                  <a:pt x="587050" y="1149839"/>
                  <a:pt x="603200" y="1249361"/>
                </a:cubicBezTo>
                <a:lnTo>
                  <a:pt x="605071" y="1258386"/>
                </a:lnTo>
                <a:lnTo>
                  <a:pt x="610092" y="1259427"/>
                </a:lnTo>
                <a:lnTo>
                  <a:pt x="765136" y="1277963"/>
                </a:lnTo>
                <a:lnTo>
                  <a:pt x="802841" y="1279435"/>
                </a:lnTo>
                <a:close/>
                <a:moveTo>
                  <a:pt x="663698" y="1593748"/>
                </a:moveTo>
                <a:lnTo>
                  <a:pt x="643630" y="1554480"/>
                </a:lnTo>
                <a:cubicBezTo>
                  <a:pt x="626776" y="1514508"/>
                  <a:pt x="611529" y="1470723"/>
                  <a:pt x="598139" y="1423719"/>
                </a:cubicBezTo>
                <a:lnTo>
                  <a:pt x="568659" y="1294910"/>
                </a:lnTo>
                <a:lnTo>
                  <a:pt x="435732" y="1264488"/>
                </a:lnTo>
                <a:cubicBezTo>
                  <a:pt x="406354" y="1256119"/>
                  <a:pt x="378234" y="1247025"/>
                  <a:pt x="351516" y="1237267"/>
                </a:cubicBezTo>
                <a:lnTo>
                  <a:pt x="318967" y="1223866"/>
                </a:lnTo>
                <a:lnTo>
                  <a:pt x="304972" y="1218997"/>
                </a:lnTo>
                <a:lnTo>
                  <a:pt x="295980" y="1214402"/>
                </a:lnTo>
                <a:lnTo>
                  <a:pt x="275716" y="1206058"/>
                </a:lnTo>
                <a:lnTo>
                  <a:pt x="270557" y="1203357"/>
                </a:lnTo>
                <a:lnTo>
                  <a:pt x="287468" y="1279990"/>
                </a:lnTo>
                <a:cubicBezTo>
                  <a:pt x="303720" y="1334129"/>
                  <a:pt x="323630" y="1385764"/>
                  <a:pt x="346796" y="1434318"/>
                </a:cubicBezTo>
                <a:lnTo>
                  <a:pt x="379899" y="1491340"/>
                </a:lnTo>
                <a:lnTo>
                  <a:pt x="462117" y="1532588"/>
                </a:lnTo>
                <a:cubicBezTo>
                  <a:pt x="499661" y="1548722"/>
                  <a:pt x="538856" y="1562969"/>
                  <a:pt x="579460" y="1575158"/>
                </a:cubicBezTo>
                <a:close/>
                <a:moveTo>
                  <a:pt x="1193975" y="1597232"/>
                </a:moveTo>
                <a:lnTo>
                  <a:pt x="1196977" y="1596740"/>
                </a:lnTo>
                <a:cubicBezTo>
                  <a:pt x="1281724" y="1578003"/>
                  <a:pt x="1361487" y="1550579"/>
                  <a:pt x="1434318" y="1515830"/>
                </a:cubicBezTo>
                <a:lnTo>
                  <a:pt x="1481092" y="1488677"/>
                </a:lnTo>
                <a:lnTo>
                  <a:pt x="1512650" y="1434315"/>
                </a:lnTo>
                <a:cubicBezTo>
                  <a:pt x="1535815" y="1385761"/>
                  <a:pt x="1555726" y="1334127"/>
                  <a:pt x="1571977" y="1279988"/>
                </a:cubicBezTo>
                <a:lnTo>
                  <a:pt x="1589372" y="1201166"/>
                </a:lnTo>
                <a:lnTo>
                  <a:pt x="1554482" y="1218997"/>
                </a:lnTo>
                <a:cubicBezTo>
                  <a:pt x="1514510" y="1235851"/>
                  <a:pt x="1470725" y="1251098"/>
                  <a:pt x="1423721" y="1264488"/>
                </a:cubicBezTo>
                <a:lnTo>
                  <a:pt x="1290795" y="1294910"/>
                </a:lnTo>
                <a:lnTo>
                  <a:pt x="1261315" y="1423719"/>
                </a:lnTo>
                <a:cubicBezTo>
                  <a:pt x="1247925" y="1470723"/>
                  <a:pt x="1232678" y="1514508"/>
                  <a:pt x="1215823" y="1554480"/>
                </a:cubicBezTo>
                <a:close/>
                <a:moveTo>
                  <a:pt x="929725" y="1625528"/>
                </a:moveTo>
                <a:cubicBezTo>
                  <a:pt x="976111" y="1625528"/>
                  <a:pt x="1021737" y="1623015"/>
                  <a:pt x="1066359" y="1618160"/>
                </a:cubicBezTo>
                <a:lnTo>
                  <a:pt x="1148829" y="1604636"/>
                </a:lnTo>
                <a:lnTo>
                  <a:pt x="1186983" y="1518640"/>
                </a:lnTo>
                <a:cubicBezTo>
                  <a:pt x="1201643" y="1479198"/>
                  <a:pt x="1214838" y="1436690"/>
                  <a:pt x="1226383" y="1391610"/>
                </a:cubicBezTo>
                <a:lnTo>
                  <a:pt x="1244814" y="1302609"/>
                </a:lnTo>
                <a:lnTo>
                  <a:pt x="1107790" y="1320544"/>
                </a:lnTo>
                <a:cubicBezTo>
                  <a:pt x="1050274" y="1325507"/>
                  <a:pt x="990722" y="1328113"/>
                  <a:pt x="929727" y="1328113"/>
                </a:cubicBezTo>
                <a:lnTo>
                  <a:pt x="929726" y="1328113"/>
                </a:lnTo>
                <a:lnTo>
                  <a:pt x="929726" y="1328113"/>
                </a:lnTo>
                <a:lnTo>
                  <a:pt x="792503" y="1322280"/>
                </a:lnTo>
                <a:lnTo>
                  <a:pt x="751663" y="1320544"/>
                </a:lnTo>
                <a:lnTo>
                  <a:pt x="751663" y="1320544"/>
                </a:lnTo>
                <a:lnTo>
                  <a:pt x="751662" y="1320544"/>
                </a:lnTo>
                <a:lnTo>
                  <a:pt x="614228" y="1302556"/>
                </a:lnTo>
                <a:lnTo>
                  <a:pt x="632747" y="1391895"/>
                </a:lnTo>
                <a:cubicBezTo>
                  <a:pt x="644309" y="1436993"/>
                  <a:pt x="657522" y="1479512"/>
                  <a:pt x="672203" y="1518959"/>
                </a:cubicBezTo>
                <a:lnTo>
                  <a:pt x="709966" y="1603959"/>
                </a:lnTo>
                <a:lnTo>
                  <a:pt x="748811" y="1612531"/>
                </a:lnTo>
                <a:cubicBezTo>
                  <a:pt x="807381" y="1621061"/>
                  <a:pt x="867878" y="1625528"/>
                  <a:pt x="929725" y="1625528"/>
                </a:cubicBezTo>
                <a:close/>
                <a:moveTo>
                  <a:pt x="971513" y="1859450"/>
                </a:moveTo>
                <a:cubicBezTo>
                  <a:pt x="1153997" y="1846155"/>
                  <a:pt x="1316705" y="1737418"/>
                  <a:pt x="1433792" y="1570157"/>
                </a:cubicBezTo>
                <a:lnTo>
                  <a:pt x="1448658" y="1544549"/>
                </a:lnTo>
                <a:lnTo>
                  <a:pt x="1291616" y="1607516"/>
                </a:lnTo>
                <a:lnTo>
                  <a:pt x="1175060" y="1634244"/>
                </a:lnTo>
                <a:lnTo>
                  <a:pt x="1160688" y="1662368"/>
                </a:lnTo>
                <a:cubicBezTo>
                  <a:pt x="1101229" y="1757635"/>
                  <a:pt x="1029550" y="1813262"/>
                  <a:pt x="952394" y="1813262"/>
                </a:cubicBezTo>
                <a:cubicBezTo>
                  <a:pt x="999315" y="1799194"/>
                  <a:pt x="1043302" y="1764981"/>
                  <a:pt x="1082888" y="1714563"/>
                </a:cubicBezTo>
                <a:lnTo>
                  <a:pt x="1127311" y="1645193"/>
                </a:lnTo>
                <a:lnTo>
                  <a:pt x="1117097" y="1647535"/>
                </a:lnTo>
                <a:cubicBezTo>
                  <a:pt x="1056575" y="1656684"/>
                  <a:pt x="993909" y="1661489"/>
                  <a:pt x="929725" y="1661489"/>
                </a:cubicBezTo>
                <a:cubicBezTo>
                  <a:pt x="865541" y="1661489"/>
                  <a:pt x="802876" y="1656684"/>
                  <a:pt x="742353" y="1647535"/>
                </a:cubicBezTo>
                <a:lnTo>
                  <a:pt x="731692" y="1645090"/>
                </a:lnTo>
                <a:lnTo>
                  <a:pt x="776429" y="1714824"/>
                </a:lnTo>
                <a:cubicBezTo>
                  <a:pt x="816061" y="1765191"/>
                  <a:pt x="860095" y="1799320"/>
                  <a:pt x="907060" y="1813262"/>
                </a:cubicBezTo>
                <a:cubicBezTo>
                  <a:pt x="829903" y="1813262"/>
                  <a:pt x="758225" y="1757635"/>
                  <a:pt x="698766" y="1662368"/>
                </a:cubicBezTo>
                <a:lnTo>
                  <a:pt x="684394" y="1634245"/>
                </a:lnTo>
                <a:lnTo>
                  <a:pt x="567834" y="1607516"/>
                </a:lnTo>
                <a:cubicBezTo>
                  <a:pt x="526123" y="1594484"/>
                  <a:pt x="485967" y="1579266"/>
                  <a:pt x="447629" y="1562058"/>
                </a:cubicBezTo>
                <a:lnTo>
                  <a:pt x="409250" y="1541902"/>
                </a:lnTo>
                <a:lnTo>
                  <a:pt x="425655" y="1570160"/>
                </a:lnTo>
                <a:cubicBezTo>
                  <a:pt x="542743" y="1737421"/>
                  <a:pt x="705453" y="1846158"/>
                  <a:pt x="887939" y="1859450"/>
                </a:cubicBezTo>
                <a:cubicBezTo>
                  <a:pt x="698284" y="1859450"/>
                  <a:pt x="526584" y="1755387"/>
                  <a:pt x="402297" y="1587140"/>
                </a:cubicBezTo>
                <a:lnTo>
                  <a:pt x="358469" y="1515232"/>
                </a:lnTo>
                <a:lnTo>
                  <a:pt x="338334" y="1504657"/>
                </a:lnTo>
                <a:cubicBezTo>
                  <a:pt x="131705" y="1378687"/>
                  <a:pt x="0" y="1188049"/>
                  <a:pt x="0" y="974688"/>
                </a:cubicBezTo>
                <a:cubicBezTo>
                  <a:pt x="12461" y="1145768"/>
                  <a:pt x="108810" y="1299467"/>
                  <a:pt x="258624" y="1414489"/>
                </a:cubicBezTo>
                <a:lnTo>
                  <a:pt x="323491" y="1457843"/>
                </a:lnTo>
                <a:lnTo>
                  <a:pt x="318433" y="1449543"/>
                </a:lnTo>
                <a:cubicBezTo>
                  <a:pt x="293748" y="1400081"/>
                  <a:pt x="272487" y="1347231"/>
                  <a:pt x="255110" y="1291616"/>
                </a:cubicBezTo>
                <a:lnTo>
                  <a:pt x="230002" y="1182123"/>
                </a:lnTo>
                <a:lnTo>
                  <a:pt x="209197" y="1171229"/>
                </a:lnTo>
                <a:lnTo>
                  <a:pt x="202038" y="1166393"/>
                </a:lnTo>
                <a:lnTo>
                  <a:pt x="197084" y="1163861"/>
                </a:lnTo>
                <a:lnTo>
                  <a:pt x="189028" y="1157603"/>
                </a:lnTo>
                <a:lnTo>
                  <a:pt x="152827" y="1133144"/>
                </a:lnTo>
                <a:lnTo>
                  <a:pt x="123888" y="1107000"/>
                </a:lnTo>
                <a:lnTo>
                  <a:pt x="115622" y="1100579"/>
                </a:lnTo>
                <a:lnTo>
                  <a:pt x="111413" y="1095729"/>
                </a:lnTo>
                <a:lnTo>
                  <a:pt x="107474" y="1092170"/>
                </a:lnTo>
                <a:lnTo>
                  <a:pt x="100841" y="1083549"/>
                </a:lnTo>
                <a:lnTo>
                  <a:pt x="85912" y="1066351"/>
                </a:lnTo>
                <a:lnTo>
                  <a:pt x="79434" y="1055728"/>
                </a:lnTo>
                <a:lnTo>
                  <a:pt x="74005" y="1048672"/>
                </a:lnTo>
                <a:lnTo>
                  <a:pt x="70729" y="1041453"/>
                </a:lnTo>
                <a:lnTo>
                  <a:pt x="64140" y="1030648"/>
                </a:lnTo>
                <a:lnTo>
                  <a:pt x="57494" y="1012286"/>
                </a:lnTo>
                <a:lnTo>
                  <a:pt x="53287" y="1003016"/>
                </a:lnTo>
                <a:lnTo>
                  <a:pt x="52688" y="999007"/>
                </a:lnTo>
                <a:lnTo>
                  <a:pt x="50751" y="993658"/>
                </a:lnTo>
                <a:lnTo>
                  <a:pt x="46194" y="955600"/>
                </a:lnTo>
                <a:lnTo>
                  <a:pt x="46189" y="955567"/>
                </a:lnTo>
                <a:lnTo>
                  <a:pt x="46190" y="955570"/>
                </a:lnTo>
                <a:lnTo>
                  <a:pt x="46190" y="955567"/>
                </a:lnTo>
                <a:lnTo>
                  <a:pt x="78019" y="1016491"/>
                </a:lnTo>
                <a:lnTo>
                  <a:pt x="87098" y="1028954"/>
                </a:lnTo>
                <a:lnTo>
                  <a:pt x="141812" y="1083396"/>
                </a:lnTo>
                <a:lnTo>
                  <a:pt x="153458" y="1091863"/>
                </a:lnTo>
                <a:lnTo>
                  <a:pt x="218937" y="1133870"/>
                </a:lnTo>
                <a:lnTo>
                  <a:pt x="215091" y="1117097"/>
                </a:lnTo>
                <a:cubicBezTo>
                  <a:pt x="205942" y="1056574"/>
                  <a:pt x="201138" y="993909"/>
                  <a:pt x="201138" y="929725"/>
                </a:cubicBezTo>
                <a:cubicBezTo>
                  <a:pt x="201138" y="865541"/>
                  <a:pt x="205942" y="802876"/>
                  <a:pt x="215091" y="742353"/>
                </a:cubicBezTo>
                <a:lnTo>
                  <a:pt x="217126" y="733480"/>
                </a:lnTo>
                <a:lnTo>
                  <a:pt x="153725" y="774081"/>
                </a:lnTo>
                <a:lnTo>
                  <a:pt x="142068" y="782538"/>
                </a:lnTo>
                <a:lnTo>
                  <a:pt x="87266" y="836919"/>
                </a:lnTo>
                <a:lnTo>
                  <a:pt x="78160" y="849370"/>
                </a:lnTo>
                <a:lnTo>
                  <a:pt x="46190" y="910233"/>
                </a:lnTo>
                <a:lnTo>
                  <a:pt x="46190" y="910230"/>
                </a:lnTo>
                <a:lnTo>
                  <a:pt x="46189" y="910233"/>
                </a:lnTo>
                <a:lnTo>
                  <a:pt x="46194" y="910200"/>
                </a:lnTo>
                <a:lnTo>
                  <a:pt x="50751" y="872142"/>
                </a:lnTo>
                <a:lnTo>
                  <a:pt x="52688" y="866793"/>
                </a:lnTo>
                <a:lnTo>
                  <a:pt x="53287" y="862784"/>
                </a:lnTo>
                <a:lnTo>
                  <a:pt x="57494" y="853514"/>
                </a:lnTo>
                <a:lnTo>
                  <a:pt x="64140" y="835152"/>
                </a:lnTo>
                <a:lnTo>
                  <a:pt x="70729" y="824347"/>
                </a:lnTo>
                <a:lnTo>
                  <a:pt x="74005" y="817128"/>
                </a:lnTo>
                <a:lnTo>
                  <a:pt x="79434" y="810072"/>
                </a:lnTo>
                <a:lnTo>
                  <a:pt x="85912" y="799449"/>
                </a:lnTo>
                <a:lnTo>
                  <a:pt x="100841" y="782251"/>
                </a:lnTo>
                <a:lnTo>
                  <a:pt x="107474" y="773630"/>
                </a:lnTo>
                <a:lnTo>
                  <a:pt x="111413" y="770071"/>
                </a:lnTo>
                <a:lnTo>
                  <a:pt x="115622" y="765222"/>
                </a:lnTo>
                <a:lnTo>
                  <a:pt x="123888" y="758801"/>
                </a:lnTo>
                <a:lnTo>
                  <a:pt x="152827" y="732656"/>
                </a:lnTo>
                <a:lnTo>
                  <a:pt x="189028" y="708197"/>
                </a:lnTo>
                <a:lnTo>
                  <a:pt x="197084" y="701939"/>
                </a:lnTo>
                <a:lnTo>
                  <a:pt x="202038" y="699408"/>
                </a:lnTo>
                <a:lnTo>
                  <a:pt x="209197" y="694571"/>
                </a:lnTo>
                <a:lnTo>
                  <a:pt x="228347" y="684544"/>
                </a:lnTo>
                <a:lnTo>
                  <a:pt x="255110" y="567834"/>
                </a:lnTo>
                <a:lnTo>
                  <a:pt x="317645" y="411871"/>
                </a:lnTo>
                <a:lnTo>
                  <a:pt x="258627" y="451315"/>
                </a:lnTo>
                <a:cubicBezTo>
                  <a:pt x="108813" y="566336"/>
                  <a:pt x="12464" y="720034"/>
                  <a:pt x="0" y="891113"/>
                </a:cubicBezTo>
                <a:cubicBezTo>
                  <a:pt x="0" y="677751"/>
                  <a:pt x="131705" y="487113"/>
                  <a:pt x="338334" y="361144"/>
                </a:cubicBezTo>
                <a:lnTo>
                  <a:pt x="352777" y="353558"/>
                </a:lnTo>
                <a:lnTo>
                  <a:pt x="402297" y="272310"/>
                </a:lnTo>
                <a:cubicBezTo>
                  <a:pt x="526584" y="104063"/>
                  <a:pt x="698284" y="0"/>
                  <a:pt x="887939" y="0"/>
                </a:cubicBezTo>
                <a:cubicBezTo>
                  <a:pt x="705454" y="13292"/>
                  <a:pt x="542744" y="122029"/>
                  <a:pt x="425655" y="289290"/>
                </a:cubicBezTo>
                <a:lnTo>
                  <a:pt x="403947" y="326684"/>
                </a:lnTo>
                <a:lnTo>
                  <a:pt x="447629" y="303742"/>
                </a:lnTo>
                <a:cubicBezTo>
                  <a:pt x="485967" y="286534"/>
                  <a:pt x="526123" y="271317"/>
                  <a:pt x="567835" y="258284"/>
                </a:cubicBezTo>
                <a:lnTo>
                  <a:pt x="680718" y="232399"/>
                </a:lnTo>
                <a:lnTo>
                  <a:pt x="698766" y="197082"/>
                </a:lnTo>
                <a:cubicBezTo>
                  <a:pt x="758225" y="101816"/>
                  <a:pt x="829903" y="46188"/>
                  <a:pt x="907060" y="46188"/>
                </a:cubicBezTo>
                <a:cubicBezTo>
                  <a:pt x="860095" y="60130"/>
                  <a:pt x="816062" y="94260"/>
                  <a:pt x="776429" y="144627"/>
                </a:cubicBezTo>
                <a:lnTo>
                  <a:pt x="726916" y="221805"/>
                </a:lnTo>
                <a:lnTo>
                  <a:pt x="742354" y="218265"/>
                </a:lnTo>
                <a:cubicBezTo>
                  <a:pt x="802876" y="209116"/>
                  <a:pt x="865542" y="204312"/>
                  <a:pt x="929726" y="204312"/>
                </a:cubicBezTo>
                <a:cubicBezTo>
                  <a:pt x="977864" y="204312"/>
                  <a:pt x="1025147" y="207014"/>
                  <a:pt x="1071314" y="212225"/>
                </a:cubicBezTo>
                <a:lnTo>
                  <a:pt x="1132703" y="222677"/>
                </a:lnTo>
                <a:lnTo>
                  <a:pt x="1082888" y="144888"/>
                </a:lnTo>
                <a:cubicBezTo>
                  <a:pt x="1043302" y="94470"/>
                  <a:pt x="999315" y="60256"/>
                  <a:pt x="952394" y="46188"/>
                </a:cubicBezTo>
                <a:cubicBezTo>
                  <a:pt x="1029551" y="46188"/>
                  <a:pt x="1101229" y="101816"/>
                  <a:pt x="1160688" y="197082"/>
                </a:cubicBezTo>
                <a:lnTo>
                  <a:pt x="1177681" y="230334"/>
                </a:lnTo>
                <a:lnTo>
                  <a:pt x="1206197" y="235189"/>
                </a:lnTo>
                <a:cubicBezTo>
                  <a:pt x="1293535" y="255256"/>
                  <a:pt x="1375351" y="284580"/>
                  <a:pt x="1449544" y="321606"/>
                </a:cubicBezTo>
                <a:lnTo>
                  <a:pt x="1454197" y="324443"/>
                </a:lnTo>
                <a:lnTo>
                  <a:pt x="1433793" y="289293"/>
                </a:lnTo>
                <a:cubicBezTo>
                  <a:pt x="1316705" y="122032"/>
                  <a:pt x="1153997" y="13294"/>
                  <a:pt x="971513" y="0"/>
                </a:cubicBezTo>
                <a:cubicBezTo>
                  <a:pt x="1161168" y="0"/>
                  <a:pt x="1332868" y="104063"/>
                  <a:pt x="1457155" y="272310"/>
                </a:cubicBezTo>
                <a:lnTo>
                  <a:pt x="1509458" y="358124"/>
                </a:lnTo>
                <a:lnTo>
                  <a:pt x="1587140" y="405471"/>
                </a:lnTo>
                <a:cubicBezTo>
                  <a:pt x="1755388" y="529757"/>
                  <a:pt x="1859451" y="701458"/>
                  <a:pt x="1859451" y="891113"/>
                </a:cubicBezTo>
                <a:cubicBezTo>
                  <a:pt x="1846156" y="708629"/>
                  <a:pt x="1737418" y="545920"/>
                  <a:pt x="1570157" y="428833"/>
                </a:cubicBezTo>
                <a:lnTo>
                  <a:pt x="1542070" y="412528"/>
                </a:lnTo>
                <a:lnTo>
                  <a:pt x="1604342" y="567834"/>
                </a:lnTo>
                <a:lnTo>
                  <a:pt x="1631473" y="686149"/>
                </a:lnTo>
                <a:lnTo>
                  <a:pt x="1662370" y="701939"/>
                </a:lnTo>
                <a:cubicBezTo>
                  <a:pt x="1757637" y="761398"/>
                  <a:pt x="1813264" y="833076"/>
                  <a:pt x="1813264" y="910233"/>
                </a:cubicBezTo>
                <a:lnTo>
                  <a:pt x="1813263" y="910231"/>
                </a:lnTo>
                <a:lnTo>
                  <a:pt x="1813263" y="910233"/>
                </a:lnTo>
                <a:cubicBezTo>
                  <a:pt x="1794799" y="848649"/>
                  <a:pt x="1741631" y="792120"/>
                  <a:pt x="1662670" y="743960"/>
                </a:cubicBezTo>
                <a:lnTo>
                  <a:pt x="1642307" y="733397"/>
                </a:lnTo>
                <a:lnTo>
                  <a:pt x="1644361" y="742353"/>
                </a:lnTo>
                <a:cubicBezTo>
                  <a:pt x="1653510" y="802876"/>
                  <a:pt x="1658314" y="865541"/>
                  <a:pt x="1658314" y="929725"/>
                </a:cubicBezTo>
                <a:cubicBezTo>
                  <a:pt x="1658314" y="993909"/>
                  <a:pt x="1653509" y="1056574"/>
                  <a:pt x="1644361" y="1117097"/>
                </a:cubicBezTo>
                <a:lnTo>
                  <a:pt x="1640562" y="1133661"/>
                </a:lnTo>
                <a:lnTo>
                  <a:pt x="1662969" y="1122020"/>
                </a:lnTo>
                <a:cubicBezTo>
                  <a:pt x="1741890" y="1073800"/>
                  <a:pt x="1794964" y="1017208"/>
                  <a:pt x="1813263" y="955567"/>
                </a:cubicBezTo>
                <a:lnTo>
                  <a:pt x="1813263" y="955570"/>
                </a:lnTo>
                <a:lnTo>
                  <a:pt x="1813264" y="955567"/>
                </a:lnTo>
                <a:cubicBezTo>
                  <a:pt x="1813264" y="1032724"/>
                  <a:pt x="1757636" y="1104402"/>
                  <a:pt x="1662370" y="1163861"/>
                </a:cubicBezTo>
                <a:lnTo>
                  <a:pt x="1629823" y="1180494"/>
                </a:lnTo>
                <a:lnTo>
                  <a:pt x="1604342" y="1291616"/>
                </a:lnTo>
                <a:cubicBezTo>
                  <a:pt x="1586965" y="1347231"/>
                  <a:pt x="1565704" y="1400081"/>
                  <a:pt x="1541019" y="1449543"/>
                </a:cubicBezTo>
                <a:lnTo>
                  <a:pt x="1536920" y="1456268"/>
                </a:lnTo>
                <a:lnTo>
                  <a:pt x="1570160" y="1436972"/>
                </a:lnTo>
                <a:cubicBezTo>
                  <a:pt x="1737421" y="1319883"/>
                  <a:pt x="1846158" y="1157173"/>
                  <a:pt x="1859450" y="974688"/>
                </a:cubicBezTo>
                <a:cubicBezTo>
                  <a:pt x="1859450" y="1164343"/>
                  <a:pt x="1755387" y="1336043"/>
                  <a:pt x="1587140" y="1460329"/>
                </a:cubicBezTo>
                <a:lnTo>
                  <a:pt x="1503300" y="1511430"/>
                </a:lnTo>
                <a:lnTo>
                  <a:pt x="1457155" y="1587140"/>
                </a:lnTo>
                <a:cubicBezTo>
                  <a:pt x="1332868" y="1755387"/>
                  <a:pt x="1161168" y="1859450"/>
                  <a:pt x="971513" y="1859450"/>
                </a:cubicBezTo>
                <a:close/>
              </a:path>
            </a:pathLst>
          </a:custGeom>
          <a:solidFill>
            <a:srgbClr val="0070C0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A055D866-FFAC-CB82-C3EF-8C43B78465BB}"/>
              </a:ext>
            </a:extLst>
          </p:cNvPr>
          <p:cNvSpPr/>
          <p:nvPr/>
        </p:nvSpPr>
        <p:spPr>
          <a:xfrm>
            <a:off x="893521" y="4001065"/>
            <a:ext cx="2241661" cy="2241661"/>
          </a:xfrm>
          <a:prstGeom prst="ellipse">
            <a:avLst/>
          </a:prstGeom>
          <a:solidFill>
            <a:srgbClr val="99CCFF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FC4572AA-3163-DCED-AE84-AB6C9FC273B8}"/>
              </a:ext>
            </a:extLst>
          </p:cNvPr>
          <p:cNvSpPr/>
          <p:nvPr/>
        </p:nvSpPr>
        <p:spPr>
          <a:xfrm>
            <a:off x="3829469" y="4001065"/>
            <a:ext cx="2241661" cy="2241661"/>
          </a:xfrm>
          <a:prstGeom prst="ellipse">
            <a:avLst/>
          </a:prstGeom>
          <a:solidFill>
            <a:srgbClr val="99CCFF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42F9482A-642A-5548-99DE-E1557C5641A4}"/>
              </a:ext>
            </a:extLst>
          </p:cNvPr>
          <p:cNvSpPr/>
          <p:nvPr/>
        </p:nvSpPr>
        <p:spPr>
          <a:xfrm>
            <a:off x="6796955" y="1067043"/>
            <a:ext cx="2241661" cy="2241661"/>
          </a:xfrm>
          <a:prstGeom prst="ellipse">
            <a:avLst/>
          </a:prstGeom>
          <a:solidFill>
            <a:srgbClr val="99CCFF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6D7C0CA5-ED79-6E6F-74A1-F39920B9A10D}"/>
              </a:ext>
            </a:extLst>
          </p:cNvPr>
          <p:cNvSpPr/>
          <p:nvPr/>
        </p:nvSpPr>
        <p:spPr>
          <a:xfrm rot="16200000">
            <a:off x="6642327" y="895838"/>
            <a:ext cx="2550915" cy="2550917"/>
          </a:xfrm>
          <a:custGeom>
            <a:avLst/>
            <a:gdLst>
              <a:gd name="connsiteX0" fmla="*/ 384028 w 1859450"/>
              <a:gd name="connsiteY0" fmla="*/ 1114866 h 1859451"/>
              <a:gd name="connsiteX1" fmla="*/ 382721 w 1859450"/>
              <a:gd name="connsiteY1" fmla="*/ 1107789 h 1859451"/>
              <a:gd name="connsiteX2" fmla="*/ 372040 w 1859450"/>
              <a:gd name="connsiteY2" fmla="*/ 929726 h 1859451"/>
              <a:gd name="connsiteX3" fmla="*/ 382721 w 1859450"/>
              <a:gd name="connsiteY3" fmla="*/ 751662 h 1859451"/>
              <a:gd name="connsiteX4" fmla="*/ 383413 w 1859450"/>
              <a:gd name="connsiteY4" fmla="*/ 747916 h 1859451"/>
              <a:gd name="connsiteX5" fmla="*/ 301070 w 1859450"/>
              <a:gd name="connsiteY5" fmla="*/ 773474 h 1859451"/>
              <a:gd name="connsiteX6" fmla="*/ 217112 w 1859450"/>
              <a:gd name="connsiteY6" fmla="*/ 809365 h 1859451"/>
              <a:gd name="connsiteX7" fmla="*/ 215780 w 1859450"/>
              <a:gd name="connsiteY7" fmla="*/ 810143 h 1859451"/>
              <a:gd name="connsiteX8" fmla="*/ 206836 w 1859450"/>
              <a:gd name="connsiteY8" fmla="*/ 929725 h 1859451"/>
              <a:gd name="connsiteX9" fmla="*/ 215995 w 1859450"/>
              <a:gd name="connsiteY9" fmla="*/ 1052179 h 1859451"/>
              <a:gd name="connsiteX10" fmla="*/ 279798 w 1859450"/>
              <a:gd name="connsiteY10" fmla="*/ 1080928 h 1859451"/>
              <a:gd name="connsiteX11" fmla="*/ 355722 w 1859450"/>
              <a:gd name="connsiteY11" fmla="*/ 1107274 h 1859451"/>
              <a:gd name="connsiteX12" fmla="*/ 441853 w 1859450"/>
              <a:gd name="connsiteY12" fmla="*/ 1361890 h 1859451"/>
              <a:gd name="connsiteX13" fmla="*/ 413352 w 1859450"/>
              <a:gd name="connsiteY13" fmla="*/ 1273638 h 1859451"/>
              <a:gd name="connsiteX14" fmla="*/ 392842 w 1859450"/>
              <a:gd name="connsiteY14" fmla="*/ 1162592 h 1859451"/>
              <a:gd name="connsiteX15" fmla="*/ 308925 w 1859450"/>
              <a:gd name="connsiteY15" fmla="*/ 1135783 h 1859451"/>
              <a:gd name="connsiteX16" fmla="*/ 234286 w 1859450"/>
              <a:gd name="connsiteY16" fmla="*/ 1103952 h 1859451"/>
              <a:gd name="connsiteX17" fmla="*/ 219210 w 1859450"/>
              <a:gd name="connsiteY17" fmla="*/ 1095163 h 1859451"/>
              <a:gd name="connsiteX18" fmla="*/ 220449 w 1859450"/>
              <a:gd name="connsiteY18" fmla="*/ 1111727 h 1859451"/>
              <a:gd name="connsiteX19" fmla="*/ 254952 w 1859450"/>
              <a:gd name="connsiteY19" fmla="*/ 1261835 h 1859451"/>
              <a:gd name="connsiteX20" fmla="*/ 298131 w 1859450"/>
              <a:gd name="connsiteY20" fmla="*/ 1291784 h 1859451"/>
              <a:gd name="connsiteX21" fmla="*/ 438639 w 1859450"/>
              <a:gd name="connsiteY21" fmla="*/ 1360884 h 1859451"/>
              <a:gd name="connsiteX22" fmla="*/ 441913 w 1859450"/>
              <a:gd name="connsiteY22" fmla="*/ 497378 h 1859451"/>
              <a:gd name="connsiteX23" fmla="*/ 438549 w 1859450"/>
              <a:gd name="connsiteY23" fmla="*/ 498431 h 1859451"/>
              <a:gd name="connsiteX24" fmla="*/ 298031 w 1859450"/>
              <a:gd name="connsiteY24" fmla="*/ 567560 h 1859451"/>
              <a:gd name="connsiteX25" fmla="*/ 254997 w 1859450"/>
              <a:gd name="connsiteY25" fmla="*/ 597418 h 1859451"/>
              <a:gd name="connsiteX26" fmla="*/ 220449 w 1859450"/>
              <a:gd name="connsiteY26" fmla="*/ 747724 h 1859451"/>
              <a:gd name="connsiteX27" fmla="*/ 219209 w 1859450"/>
              <a:gd name="connsiteY27" fmla="*/ 764291 h 1859451"/>
              <a:gd name="connsiteX28" fmla="*/ 234286 w 1859450"/>
              <a:gd name="connsiteY28" fmla="*/ 755502 h 1859451"/>
              <a:gd name="connsiteX29" fmla="*/ 308925 w 1859450"/>
              <a:gd name="connsiteY29" fmla="*/ 723671 h 1859451"/>
              <a:gd name="connsiteX30" fmla="*/ 392842 w 1859450"/>
              <a:gd name="connsiteY30" fmla="*/ 696863 h 1859451"/>
              <a:gd name="connsiteX31" fmla="*/ 413352 w 1859450"/>
              <a:gd name="connsiteY31" fmla="*/ 585813 h 1859451"/>
              <a:gd name="connsiteX32" fmla="*/ 550707 w 1859450"/>
              <a:gd name="connsiteY32" fmla="*/ 1588723 h 1859451"/>
              <a:gd name="connsiteX33" fmla="*/ 526014 w 1859450"/>
              <a:gd name="connsiteY33" fmla="*/ 1554481 h 1859451"/>
              <a:gd name="connsiteX34" fmla="*/ 461821 w 1859450"/>
              <a:gd name="connsiteY34" fmla="*/ 1423720 h 1859451"/>
              <a:gd name="connsiteX35" fmla="*/ 455012 w 1859450"/>
              <a:gd name="connsiteY35" fmla="*/ 1402634 h 1859451"/>
              <a:gd name="connsiteX36" fmla="*/ 418256 w 1859450"/>
              <a:gd name="connsiteY36" fmla="*/ 1390421 h 1859451"/>
              <a:gd name="connsiteX37" fmla="*/ 275715 w 1859450"/>
              <a:gd name="connsiteY37" fmla="*/ 1315178 h 1859451"/>
              <a:gd name="connsiteX38" fmla="*/ 271657 w 1859450"/>
              <a:gd name="connsiteY38" fmla="*/ 1312105 h 1859451"/>
              <a:gd name="connsiteX39" fmla="*/ 321651 w 1859450"/>
              <a:gd name="connsiteY39" fmla="*/ 1436887 h 1859451"/>
              <a:gd name="connsiteX40" fmla="*/ 361499 w 1859450"/>
              <a:gd name="connsiteY40" fmla="*/ 1502674 h 1859451"/>
              <a:gd name="connsiteX41" fmla="*/ 459673 w 1859450"/>
              <a:gd name="connsiteY41" fmla="*/ 1555331 h 1859451"/>
              <a:gd name="connsiteX42" fmla="*/ 553819 w 1859450"/>
              <a:gd name="connsiteY42" fmla="*/ 266413 h 1859451"/>
              <a:gd name="connsiteX43" fmla="*/ 458449 w 1859450"/>
              <a:gd name="connsiteY43" fmla="*/ 301521 h 1859451"/>
              <a:gd name="connsiteX44" fmla="*/ 364238 w 1859450"/>
              <a:gd name="connsiteY44" fmla="*/ 352255 h 1859451"/>
              <a:gd name="connsiteX45" fmla="*/ 321651 w 1859450"/>
              <a:gd name="connsiteY45" fmla="*/ 422565 h 1859451"/>
              <a:gd name="connsiteX46" fmla="*/ 271657 w 1859450"/>
              <a:gd name="connsiteY46" fmla="*/ 547344 h 1859451"/>
              <a:gd name="connsiteX47" fmla="*/ 275715 w 1859450"/>
              <a:gd name="connsiteY47" fmla="*/ 544272 h 1859451"/>
              <a:gd name="connsiteX48" fmla="*/ 418256 w 1859450"/>
              <a:gd name="connsiteY48" fmla="*/ 469030 h 1859451"/>
              <a:gd name="connsiteX49" fmla="*/ 455012 w 1859450"/>
              <a:gd name="connsiteY49" fmla="*/ 456817 h 1859451"/>
              <a:gd name="connsiteX50" fmla="*/ 461821 w 1859450"/>
              <a:gd name="connsiteY50" fmla="*/ 435732 h 1859451"/>
              <a:gd name="connsiteX51" fmla="*/ 526014 w 1859450"/>
              <a:gd name="connsiteY51" fmla="*/ 304971 h 1859451"/>
              <a:gd name="connsiteX52" fmla="*/ 643347 w 1859450"/>
              <a:gd name="connsiteY52" fmla="*/ 1164946 h 1859451"/>
              <a:gd name="connsiteX53" fmla="*/ 635109 w 1859450"/>
              <a:gd name="connsiteY53" fmla="*/ 1062649 h 1859451"/>
              <a:gd name="connsiteX54" fmla="*/ 631599 w 1859450"/>
              <a:gd name="connsiteY54" fmla="*/ 929727 h 1859451"/>
              <a:gd name="connsiteX55" fmla="*/ 635109 w 1859450"/>
              <a:gd name="connsiteY55" fmla="*/ 796806 h 1859451"/>
              <a:gd name="connsiteX56" fmla="*/ 643080 w 1859450"/>
              <a:gd name="connsiteY56" fmla="*/ 697820 h 1859451"/>
              <a:gd name="connsiteX57" fmla="*/ 637186 w 1859450"/>
              <a:gd name="connsiteY57" fmla="*/ 698352 h 1859451"/>
              <a:gd name="connsiteX58" fmla="*/ 513193 w 1859450"/>
              <a:gd name="connsiteY58" fmla="*/ 717391 h 1859451"/>
              <a:gd name="connsiteX59" fmla="*/ 423870 w 1859450"/>
              <a:gd name="connsiteY59" fmla="*/ 737384 h 1859451"/>
              <a:gd name="connsiteX60" fmla="*/ 419892 w 1859450"/>
              <a:gd name="connsiteY60" fmla="*/ 760121 h 1859451"/>
              <a:gd name="connsiteX61" fmla="*/ 410222 w 1859450"/>
              <a:gd name="connsiteY61" fmla="*/ 929726 h 1859451"/>
              <a:gd name="connsiteX62" fmla="*/ 419892 w 1859450"/>
              <a:gd name="connsiteY62" fmla="*/ 1099330 h 1859451"/>
              <a:gd name="connsiteX63" fmla="*/ 424510 w 1859450"/>
              <a:gd name="connsiteY63" fmla="*/ 1125724 h 1859451"/>
              <a:gd name="connsiteX64" fmla="*/ 440956 w 1859450"/>
              <a:gd name="connsiteY64" fmla="*/ 1130135 h 1859451"/>
              <a:gd name="connsiteX65" fmla="*/ 634987 w 1859450"/>
              <a:gd name="connsiteY65" fmla="*/ 1164183 h 1859451"/>
              <a:gd name="connsiteX66" fmla="*/ 686539 w 1859450"/>
              <a:gd name="connsiteY66" fmla="*/ 1426683 h 1859451"/>
              <a:gd name="connsiteX67" fmla="*/ 683447 w 1859450"/>
              <a:gd name="connsiteY67" fmla="*/ 1415223 h 1859451"/>
              <a:gd name="connsiteX68" fmla="*/ 661572 w 1859450"/>
              <a:gd name="connsiteY68" fmla="*/ 1307005 h 1859451"/>
              <a:gd name="connsiteX69" fmla="*/ 648247 w 1859450"/>
              <a:gd name="connsiteY69" fmla="*/ 1210447 h 1859451"/>
              <a:gd name="connsiteX70" fmla="*/ 603276 w 1859450"/>
              <a:gd name="connsiteY70" fmla="*/ 1205769 h 1859451"/>
              <a:gd name="connsiteX71" fmla="*/ 494843 w 1859450"/>
              <a:gd name="connsiteY71" fmla="*/ 1187168 h 1859451"/>
              <a:gd name="connsiteX72" fmla="*/ 432670 w 1859450"/>
              <a:gd name="connsiteY72" fmla="*/ 1172357 h 1859451"/>
              <a:gd name="connsiteX73" fmla="*/ 447727 w 1859450"/>
              <a:gd name="connsiteY73" fmla="*/ 1258405 h 1859451"/>
              <a:gd name="connsiteX74" fmla="*/ 483160 w 1859450"/>
              <a:gd name="connsiteY74" fmla="*/ 1374820 h 1859451"/>
              <a:gd name="connsiteX75" fmla="*/ 601045 w 1859450"/>
              <a:gd name="connsiteY75" fmla="*/ 1411723 h 1859451"/>
              <a:gd name="connsiteX76" fmla="*/ 686589 w 1859450"/>
              <a:gd name="connsiteY76" fmla="*/ 432586 h 1859451"/>
              <a:gd name="connsiteX77" fmla="*/ 600977 w 1859450"/>
              <a:gd name="connsiteY77" fmla="*/ 447571 h 1859451"/>
              <a:gd name="connsiteX78" fmla="*/ 483216 w 1859450"/>
              <a:gd name="connsiteY78" fmla="*/ 484445 h 1859451"/>
              <a:gd name="connsiteX79" fmla="*/ 447727 w 1859450"/>
              <a:gd name="connsiteY79" fmla="*/ 601046 h 1859451"/>
              <a:gd name="connsiteX80" fmla="*/ 432669 w 1859450"/>
              <a:gd name="connsiteY80" fmla="*/ 687098 h 1859451"/>
              <a:gd name="connsiteX81" fmla="*/ 494843 w 1859450"/>
              <a:gd name="connsiteY81" fmla="*/ 672286 h 1859451"/>
              <a:gd name="connsiteX82" fmla="*/ 603276 w 1859450"/>
              <a:gd name="connsiteY82" fmla="*/ 653686 h 1859451"/>
              <a:gd name="connsiteX83" fmla="*/ 648247 w 1859450"/>
              <a:gd name="connsiteY83" fmla="*/ 649008 h 1859451"/>
              <a:gd name="connsiteX84" fmla="*/ 661572 w 1859450"/>
              <a:gd name="connsiteY84" fmla="*/ 552450 h 1859451"/>
              <a:gd name="connsiteX85" fmla="*/ 683447 w 1859450"/>
              <a:gd name="connsiteY85" fmla="*/ 444231 h 1859451"/>
              <a:gd name="connsiteX86" fmla="*/ 764832 w 1859450"/>
              <a:gd name="connsiteY86" fmla="*/ 1640283 h 1859451"/>
              <a:gd name="connsiteX87" fmla="*/ 755500 w 1859450"/>
              <a:gd name="connsiteY87" fmla="*/ 1625166 h 1859451"/>
              <a:gd name="connsiteX88" fmla="*/ 704604 w 1859450"/>
              <a:gd name="connsiteY88" fmla="*/ 1493631 h 1859451"/>
              <a:gd name="connsiteX89" fmla="*/ 697336 w 1859450"/>
              <a:gd name="connsiteY89" fmla="*/ 1466695 h 1859451"/>
              <a:gd name="connsiteX90" fmla="*/ 585812 w 1859450"/>
              <a:gd name="connsiteY90" fmla="*/ 1446097 h 1859451"/>
              <a:gd name="connsiteX91" fmla="*/ 498000 w 1859450"/>
              <a:gd name="connsiteY91" fmla="*/ 1416918 h 1859451"/>
              <a:gd name="connsiteX92" fmla="*/ 550860 w 1859450"/>
              <a:gd name="connsiteY92" fmla="*/ 1532220 h 1859451"/>
              <a:gd name="connsiteX93" fmla="*/ 600084 w 1859450"/>
              <a:gd name="connsiteY93" fmla="*/ 1606531 h 1859451"/>
              <a:gd name="connsiteX94" fmla="*/ 747723 w 1859450"/>
              <a:gd name="connsiteY94" fmla="*/ 1639003 h 1859451"/>
              <a:gd name="connsiteX95" fmla="*/ 766859 w 1859450"/>
              <a:gd name="connsiteY95" fmla="*/ 215888 h 1859451"/>
              <a:gd name="connsiteX96" fmla="*/ 747178 w 1859450"/>
              <a:gd name="connsiteY96" fmla="*/ 217364 h 1859451"/>
              <a:gd name="connsiteX97" fmla="*/ 602486 w 1859450"/>
              <a:gd name="connsiteY97" fmla="*/ 249295 h 1859451"/>
              <a:gd name="connsiteX98" fmla="*/ 550860 w 1859450"/>
              <a:gd name="connsiteY98" fmla="*/ 327232 h 1859451"/>
              <a:gd name="connsiteX99" fmla="*/ 498000 w 1859450"/>
              <a:gd name="connsiteY99" fmla="*/ 442532 h 1859451"/>
              <a:gd name="connsiteX100" fmla="*/ 585812 w 1859450"/>
              <a:gd name="connsiteY100" fmla="*/ 413353 h 1859451"/>
              <a:gd name="connsiteX101" fmla="*/ 697337 w 1859450"/>
              <a:gd name="connsiteY101" fmla="*/ 392755 h 1859451"/>
              <a:gd name="connsiteX102" fmla="*/ 704604 w 1859450"/>
              <a:gd name="connsiteY102" fmla="*/ 365824 h 1859451"/>
              <a:gd name="connsiteX103" fmla="*/ 755500 w 1859450"/>
              <a:gd name="connsiteY103" fmla="*/ 234288 h 1859451"/>
              <a:gd name="connsiteX104" fmla="*/ 1112085 w 1859450"/>
              <a:gd name="connsiteY104" fmla="*/ 383515 h 1859451"/>
              <a:gd name="connsiteX105" fmla="*/ 1079185 w 1859450"/>
              <a:gd name="connsiteY105" fmla="*/ 282980 h 1859451"/>
              <a:gd name="connsiteX106" fmla="*/ 1045556 w 1859450"/>
              <a:gd name="connsiteY106" fmla="*/ 210191 h 1859451"/>
              <a:gd name="connsiteX107" fmla="*/ 929725 w 1859450"/>
              <a:gd name="connsiteY107" fmla="*/ 203668 h 1859451"/>
              <a:gd name="connsiteX108" fmla="*/ 810196 w 1859450"/>
              <a:gd name="connsiteY108" fmla="*/ 212636 h 1859451"/>
              <a:gd name="connsiteX109" fmla="*/ 778524 w 1859450"/>
              <a:gd name="connsiteY109" fmla="*/ 279801 h 1859451"/>
              <a:gd name="connsiteX110" fmla="*/ 745357 w 1859450"/>
              <a:gd name="connsiteY110" fmla="*/ 383886 h 1859451"/>
              <a:gd name="connsiteX111" fmla="*/ 751662 w 1859450"/>
              <a:gd name="connsiteY111" fmla="*/ 382722 h 1859451"/>
              <a:gd name="connsiteX112" fmla="*/ 929725 w 1859450"/>
              <a:gd name="connsiteY112" fmla="*/ 372041 h 1859451"/>
              <a:gd name="connsiteX113" fmla="*/ 1107789 w 1859450"/>
              <a:gd name="connsiteY113" fmla="*/ 382722 h 1859451"/>
              <a:gd name="connsiteX114" fmla="*/ 1112086 w 1859450"/>
              <a:gd name="connsiteY114" fmla="*/ 1475935 h 1859451"/>
              <a:gd name="connsiteX115" fmla="*/ 1107788 w 1859450"/>
              <a:gd name="connsiteY115" fmla="*/ 1476729 h 1859451"/>
              <a:gd name="connsiteX116" fmla="*/ 929725 w 1859450"/>
              <a:gd name="connsiteY116" fmla="*/ 1487409 h 1859451"/>
              <a:gd name="connsiteX117" fmla="*/ 751661 w 1859450"/>
              <a:gd name="connsiteY117" fmla="*/ 1476729 h 1859451"/>
              <a:gd name="connsiteX118" fmla="*/ 745355 w 1859450"/>
              <a:gd name="connsiteY118" fmla="*/ 1475564 h 1859451"/>
              <a:gd name="connsiteX119" fmla="*/ 778524 w 1859450"/>
              <a:gd name="connsiteY119" fmla="*/ 1579654 h 1859451"/>
              <a:gd name="connsiteX120" fmla="*/ 808660 w 1859450"/>
              <a:gd name="connsiteY120" fmla="*/ 1643561 h 1859451"/>
              <a:gd name="connsiteX121" fmla="*/ 929725 w 1859450"/>
              <a:gd name="connsiteY121" fmla="*/ 1652615 h 1859451"/>
              <a:gd name="connsiteX122" fmla="*/ 1047051 w 1859450"/>
              <a:gd name="connsiteY122" fmla="*/ 1646029 h 1859451"/>
              <a:gd name="connsiteX123" fmla="*/ 1079185 w 1859450"/>
              <a:gd name="connsiteY123" fmla="*/ 1576475 h 1859451"/>
              <a:gd name="connsiteX124" fmla="*/ 1161632 w 1859450"/>
              <a:gd name="connsiteY124" fmla="*/ 643082 h 1859451"/>
              <a:gd name="connsiteX125" fmla="*/ 1161101 w 1859450"/>
              <a:gd name="connsiteY125" fmla="*/ 637188 h 1859451"/>
              <a:gd name="connsiteX126" fmla="*/ 1140565 w 1859450"/>
              <a:gd name="connsiteY126" fmla="*/ 505307 h 1859451"/>
              <a:gd name="connsiteX127" fmla="*/ 1121648 w 1859450"/>
              <a:gd name="connsiteY127" fmla="*/ 423623 h 1859451"/>
              <a:gd name="connsiteX128" fmla="*/ 1099367 w 1859450"/>
              <a:gd name="connsiteY128" fmla="*/ 419723 h 1859451"/>
              <a:gd name="connsiteX129" fmla="*/ 929725 w 1859450"/>
              <a:gd name="connsiteY129" fmla="*/ 410049 h 1859451"/>
              <a:gd name="connsiteX130" fmla="*/ 760083 w 1859450"/>
              <a:gd name="connsiteY130" fmla="*/ 419723 h 1859451"/>
              <a:gd name="connsiteX131" fmla="*/ 733937 w 1859450"/>
              <a:gd name="connsiteY131" fmla="*/ 424299 h 1859451"/>
              <a:gd name="connsiteX132" fmla="*/ 704783 w 1859450"/>
              <a:gd name="connsiteY132" fmla="*/ 567200 h 1859451"/>
              <a:gd name="connsiteX133" fmla="*/ 695931 w 1859450"/>
              <a:gd name="connsiteY133" fmla="*/ 644048 h 1859451"/>
              <a:gd name="connsiteX134" fmla="*/ 760704 w 1859450"/>
              <a:gd name="connsiteY134" fmla="*/ 637311 h 1859451"/>
              <a:gd name="connsiteX135" fmla="*/ 929725 w 1859450"/>
              <a:gd name="connsiteY135" fmla="*/ 631601 h 1859451"/>
              <a:gd name="connsiteX136" fmla="*/ 1062647 w 1859450"/>
              <a:gd name="connsiteY136" fmla="*/ 635111 h 1859451"/>
              <a:gd name="connsiteX137" fmla="*/ 1161632 w 1859450"/>
              <a:gd name="connsiteY137" fmla="*/ 1216372 h 1859451"/>
              <a:gd name="connsiteX138" fmla="*/ 1062647 w 1859450"/>
              <a:gd name="connsiteY138" fmla="*/ 1224343 h 1859451"/>
              <a:gd name="connsiteX139" fmla="*/ 929725 w 1859450"/>
              <a:gd name="connsiteY139" fmla="*/ 1227853 h 1859451"/>
              <a:gd name="connsiteX140" fmla="*/ 760704 w 1859450"/>
              <a:gd name="connsiteY140" fmla="*/ 1222144 h 1859451"/>
              <a:gd name="connsiteX141" fmla="*/ 695931 w 1859450"/>
              <a:gd name="connsiteY141" fmla="*/ 1215406 h 1859451"/>
              <a:gd name="connsiteX142" fmla="*/ 704783 w 1859450"/>
              <a:gd name="connsiteY142" fmla="*/ 1292255 h 1859451"/>
              <a:gd name="connsiteX143" fmla="*/ 733899 w 1859450"/>
              <a:gd name="connsiteY143" fmla="*/ 1434970 h 1859451"/>
              <a:gd name="connsiteX144" fmla="*/ 760121 w 1859450"/>
              <a:gd name="connsiteY144" fmla="*/ 1439558 h 1859451"/>
              <a:gd name="connsiteX145" fmla="*/ 929725 w 1859450"/>
              <a:gd name="connsiteY145" fmla="*/ 1449227 h 1859451"/>
              <a:gd name="connsiteX146" fmla="*/ 1099329 w 1859450"/>
              <a:gd name="connsiteY146" fmla="*/ 1439558 h 1859451"/>
              <a:gd name="connsiteX147" fmla="*/ 1121692 w 1859450"/>
              <a:gd name="connsiteY147" fmla="*/ 1435645 h 1859451"/>
              <a:gd name="connsiteX148" fmla="*/ 1140565 w 1859450"/>
              <a:gd name="connsiteY148" fmla="*/ 1354148 h 1859451"/>
              <a:gd name="connsiteX149" fmla="*/ 1161101 w 1859450"/>
              <a:gd name="connsiteY149" fmla="*/ 1222266 h 1859451"/>
              <a:gd name="connsiteX150" fmla="*/ 1178368 w 1859450"/>
              <a:gd name="connsiteY150" fmla="*/ 929727 h 1859451"/>
              <a:gd name="connsiteX151" fmla="*/ 1173935 w 1859450"/>
              <a:gd name="connsiteY151" fmla="*/ 779506 h 1859451"/>
              <a:gd name="connsiteX152" fmla="*/ 1166191 w 1859450"/>
              <a:gd name="connsiteY152" fmla="*/ 693640 h 1859451"/>
              <a:gd name="connsiteX153" fmla="*/ 1116366 w 1859450"/>
              <a:gd name="connsiteY153" fmla="*/ 687966 h 1859451"/>
              <a:gd name="connsiteX154" fmla="*/ 929725 w 1859450"/>
              <a:gd name="connsiteY154" fmla="*/ 681084 h 1859451"/>
              <a:gd name="connsiteX155" fmla="*/ 779504 w 1859450"/>
              <a:gd name="connsiteY155" fmla="*/ 685518 h 1859451"/>
              <a:gd name="connsiteX156" fmla="*/ 690228 w 1859450"/>
              <a:gd name="connsiteY156" fmla="*/ 693568 h 1859451"/>
              <a:gd name="connsiteX157" fmla="*/ 684695 w 1859450"/>
              <a:gd name="connsiteY157" fmla="*/ 741601 h 1859451"/>
              <a:gd name="connsiteX158" fmla="*/ 677684 w 1859450"/>
              <a:gd name="connsiteY158" fmla="*/ 929727 h 1859451"/>
              <a:gd name="connsiteX159" fmla="*/ 684695 w 1859450"/>
              <a:gd name="connsiteY159" fmla="*/ 1117854 h 1859451"/>
              <a:gd name="connsiteX160" fmla="*/ 690616 w 1859450"/>
              <a:gd name="connsiteY160" fmla="*/ 1169256 h 1859451"/>
              <a:gd name="connsiteX161" fmla="*/ 778288 w 1859450"/>
              <a:gd name="connsiteY161" fmla="*/ 1177251 h 1859451"/>
              <a:gd name="connsiteX162" fmla="*/ 929725 w 1859450"/>
              <a:gd name="connsiteY162" fmla="*/ 1181768 h 1859451"/>
              <a:gd name="connsiteX163" fmla="*/ 1117851 w 1859450"/>
              <a:gd name="connsiteY163" fmla="*/ 1174757 h 1859451"/>
              <a:gd name="connsiteX164" fmla="*/ 1165884 w 1859450"/>
              <a:gd name="connsiteY164" fmla="*/ 1169225 h 1859451"/>
              <a:gd name="connsiteX165" fmla="*/ 1173935 w 1859450"/>
              <a:gd name="connsiteY165" fmla="*/ 1079949 h 1859451"/>
              <a:gd name="connsiteX166" fmla="*/ 1178368 w 1859450"/>
              <a:gd name="connsiteY166" fmla="*/ 929727 h 1859451"/>
              <a:gd name="connsiteX167" fmla="*/ 1361216 w 1859450"/>
              <a:gd name="connsiteY167" fmla="*/ 441637 h 1859451"/>
              <a:gd name="connsiteX168" fmla="*/ 1308704 w 1859450"/>
              <a:gd name="connsiteY168" fmla="*/ 327132 h 1859451"/>
              <a:gd name="connsiteX169" fmla="*/ 1258448 w 1859450"/>
              <a:gd name="connsiteY169" fmla="*/ 251294 h 1859451"/>
              <a:gd name="connsiteX170" fmla="*/ 1199308 w 1859450"/>
              <a:gd name="connsiteY170" fmla="*/ 233998 h 1859451"/>
              <a:gd name="connsiteX171" fmla="*/ 1092470 w 1859450"/>
              <a:gd name="connsiteY171" fmla="*/ 215692 h 1859451"/>
              <a:gd name="connsiteX172" fmla="*/ 1103950 w 1859450"/>
              <a:gd name="connsiteY172" fmla="*/ 234288 h 1859451"/>
              <a:gd name="connsiteX173" fmla="*/ 1145541 w 1859450"/>
              <a:gd name="connsiteY173" fmla="*/ 336697 h 1859451"/>
              <a:gd name="connsiteX174" fmla="*/ 1160981 w 1859450"/>
              <a:gd name="connsiteY174" fmla="*/ 392546 h 1859451"/>
              <a:gd name="connsiteX175" fmla="*/ 1273638 w 1859450"/>
              <a:gd name="connsiteY175" fmla="*/ 413353 h 1859451"/>
              <a:gd name="connsiteX176" fmla="*/ 1361216 w 1859450"/>
              <a:gd name="connsiteY176" fmla="*/ 1417813 h 1859451"/>
              <a:gd name="connsiteX177" fmla="*/ 1273637 w 1859450"/>
              <a:gd name="connsiteY177" fmla="*/ 1446097 h 1859451"/>
              <a:gd name="connsiteX178" fmla="*/ 1160982 w 1859450"/>
              <a:gd name="connsiteY178" fmla="*/ 1466904 h 1859451"/>
              <a:gd name="connsiteX179" fmla="*/ 1145541 w 1859450"/>
              <a:gd name="connsiteY179" fmla="*/ 1522757 h 1859451"/>
              <a:gd name="connsiteX180" fmla="*/ 1103950 w 1859450"/>
              <a:gd name="connsiteY180" fmla="*/ 1625166 h 1859451"/>
              <a:gd name="connsiteX181" fmla="*/ 1094665 w 1859450"/>
              <a:gd name="connsiteY181" fmla="*/ 1640207 h 1859451"/>
              <a:gd name="connsiteX182" fmla="*/ 1198530 w 1859450"/>
              <a:gd name="connsiteY182" fmla="*/ 1622469 h 1859451"/>
              <a:gd name="connsiteX183" fmla="*/ 1261037 w 1859450"/>
              <a:gd name="connsiteY183" fmla="*/ 1604251 h 1859451"/>
              <a:gd name="connsiteX184" fmla="*/ 1308703 w 1859450"/>
              <a:gd name="connsiteY184" fmla="*/ 1532319 h 1859451"/>
              <a:gd name="connsiteX185" fmla="*/ 1426864 w 1859450"/>
              <a:gd name="connsiteY185" fmla="*/ 1172864 h 1859451"/>
              <a:gd name="connsiteX186" fmla="*/ 1415221 w 1859450"/>
              <a:gd name="connsiteY186" fmla="*/ 1176006 h 1859451"/>
              <a:gd name="connsiteX187" fmla="*/ 1307003 w 1859450"/>
              <a:gd name="connsiteY187" fmla="*/ 1197881 h 1859451"/>
              <a:gd name="connsiteX188" fmla="*/ 1210444 w 1859450"/>
              <a:gd name="connsiteY188" fmla="*/ 1211206 h 1859451"/>
              <a:gd name="connsiteX189" fmla="*/ 1205767 w 1859450"/>
              <a:gd name="connsiteY189" fmla="*/ 1256176 h 1859451"/>
              <a:gd name="connsiteX190" fmla="*/ 1179856 w 1859450"/>
              <a:gd name="connsiteY190" fmla="*/ 1398636 h 1859451"/>
              <a:gd name="connsiteX191" fmla="*/ 1172061 w 1859450"/>
              <a:gd name="connsiteY191" fmla="*/ 1426832 h 1859451"/>
              <a:gd name="connsiteX192" fmla="*/ 1258405 w 1859450"/>
              <a:gd name="connsiteY192" fmla="*/ 1411723 h 1859451"/>
              <a:gd name="connsiteX193" fmla="*/ 1376132 w 1859450"/>
              <a:gd name="connsiteY193" fmla="*/ 1375891 h 1859451"/>
              <a:gd name="connsiteX194" fmla="*/ 1411880 w 1859450"/>
              <a:gd name="connsiteY194" fmla="*/ 1258473 h 1859451"/>
              <a:gd name="connsiteX195" fmla="*/ 1426865 w 1859450"/>
              <a:gd name="connsiteY195" fmla="*/ 686591 h 1859451"/>
              <a:gd name="connsiteX196" fmla="*/ 1411880 w 1859450"/>
              <a:gd name="connsiteY196" fmla="*/ 600978 h 1859451"/>
              <a:gd name="connsiteX197" fmla="*/ 1376076 w 1859450"/>
              <a:gd name="connsiteY197" fmla="*/ 483375 h 1859451"/>
              <a:gd name="connsiteX198" fmla="*/ 1258473 w 1859450"/>
              <a:gd name="connsiteY198" fmla="*/ 447571 h 1859451"/>
              <a:gd name="connsiteX199" fmla="*/ 1172010 w 1859450"/>
              <a:gd name="connsiteY199" fmla="*/ 432437 h 1859451"/>
              <a:gd name="connsiteX200" fmla="*/ 1179856 w 1859450"/>
              <a:gd name="connsiteY200" fmla="*/ 460818 h 1859451"/>
              <a:gd name="connsiteX201" fmla="*/ 1205767 w 1859450"/>
              <a:gd name="connsiteY201" fmla="*/ 603279 h 1859451"/>
              <a:gd name="connsiteX202" fmla="*/ 1210444 w 1859450"/>
              <a:gd name="connsiteY202" fmla="*/ 648249 h 1859451"/>
              <a:gd name="connsiteX203" fmla="*/ 1307003 w 1859450"/>
              <a:gd name="connsiteY203" fmla="*/ 661574 h 1859451"/>
              <a:gd name="connsiteX204" fmla="*/ 1415221 w 1859450"/>
              <a:gd name="connsiteY204" fmla="*/ 683449 h 1859451"/>
              <a:gd name="connsiteX205" fmla="*/ 1449401 w 1859450"/>
              <a:gd name="connsiteY205" fmla="*/ 929726 h 1859451"/>
              <a:gd name="connsiteX206" fmla="*/ 1439728 w 1859450"/>
              <a:gd name="connsiteY206" fmla="*/ 760084 h 1859451"/>
              <a:gd name="connsiteX207" fmla="*/ 1435708 w 1859450"/>
              <a:gd name="connsiteY207" fmla="*/ 737115 h 1859451"/>
              <a:gd name="connsiteX208" fmla="*/ 1289667 w 1859450"/>
              <a:gd name="connsiteY208" fmla="*/ 707700 h 1859451"/>
              <a:gd name="connsiteX209" fmla="*/ 1215753 w 1859450"/>
              <a:gd name="connsiteY209" fmla="*/ 699283 h 1859451"/>
              <a:gd name="connsiteX210" fmla="*/ 1222142 w 1859450"/>
              <a:gd name="connsiteY210" fmla="*/ 760706 h 1859451"/>
              <a:gd name="connsiteX211" fmla="*/ 1227851 w 1859450"/>
              <a:gd name="connsiteY211" fmla="*/ 929727 h 1859451"/>
              <a:gd name="connsiteX212" fmla="*/ 1222141 w 1859450"/>
              <a:gd name="connsiteY212" fmla="*/ 1098749 h 1859451"/>
              <a:gd name="connsiteX213" fmla="*/ 1215404 w 1859450"/>
              <a:gd name="connsiteY213" fmla="*/ 1163521 h 1859451"/>
              <a:gd name="connsiteX214" fmla="*/ 1292253 w 1859450"/>
              <a:gd name="connsiteY214" fmla="*/ 1154669 h 1859451"/>
              <a:gd name="connsiteX215" fmla="*/ 1435151 w 1859450"/>
              <a:gd name="connsiteY215" fmla="*/ 1125516 h 1859451"/>
              <a:gd name="connsiteX216" fmla="*/ 1439728 w 1859450"/>
              <a:gd name="connsiteY216" fmla="*/ 1099368 h 1859451"/>
              <a:gd name="connsiteX217" fmla="*/ 1449401 w 1859450"/>
              <a:gd name="connsiteY217" fmla="*/ 929726 h 1859451"/>
              <a:gd name="connsiteX218" fmla="*/ 1593831 w 1859450"/>
              <a:gd name="connsiteY218" fmla="*/ 554392 h 1859451"/>
              <a:gd name="connsiteX219" fmla="*/ 1540303 w 1859450"/>
              <a:gd name="connsiteY219" fmla="*/ 421279 h 1859451"/>
              <a:gd name="connsiteX220" fmla="*/ 1501676 w 1859450"/>
              <a:gd name="connsiteY220" fmla="*/ 357776 h 1859451"/>
              <a:gd name="connsiteX221" fmla="*/ 1438172 w 1859450"/>
              <a:gd name="connsiteY221" fmla="*/ 319149 h 1859451"/>
              <a:gd name="connsiteX222" fmla="*/ 1323325 w 1859450"/>
              <a:gd name="connsiteY222" fmla="*/ 270268 h 1859451"/>
              <a:gd name="connsiteX223" fmla="*/ 1304424 w 1859450"/>
              <a:gd name="connsiteY223" fmla="*/ 264740 h 1859451"/>
              <a:gd name="connsiteX224" fmla="*/ 1333436 w 1859450"/>
              <a:gd name="connsiteY224" fmla="*/ 304971 h 1859451"/>
              <a:gd name="connsiteX225" fmla="*/ 1397629 w 1859450"/>
              <a:gd name="connsiteY225" fmla="*/ 435732 h 1859451"/>
              <a:gd name="connsiteX226" fmla="*/ 1403998 w 1859450"/>
              <a:gd name="connsiteY226" fmla="*/ 455453 h 1859451"/>
              <a:gd name="connsiteX227" fmla="*/ 1423719 w 1859450"/>
              <a:gd name="connsiteY227" fmla="*/ 461822 h 1859451"/>
              <a:gd name="connsiteX228" fmla="*/ 1554480 w 1859450"/>
              <a:gd name="connsiteY228" fmla="*/ 526015 h 1859451"/>
              <a:gd name="connsiteX229" fmla="*/ 1593831 w 1859450"/>
              <a:gd name="connsiteY229" fmla="*/ 1305058 h 1859451"/>
              <a:gd name="connsiteX230" fmla="*/ 1554480 w 1859450"/>
              <a:gd name="connsiteY230" fmla="*/ 1333436 h 1859451"/>
              <a:gd name="connsiteX231" fmla="*/ 1423719 w 1859450"/>
              <a:gd name="connsiteY231" fmla="*/ 1397628 h 1859451"/>
              <a:gd name="connsiteX232" fmla="*/ 1403998 w 1859450"/>
              <a:gd name="connsiteY232" fmla="*/ 1403997 h 1859451"/>
              <a:gd name="connsiteX233" fmla="*/ 1397628 w 1859450"/>
              <a:gd name="connsiteY233" fmla="*/ 1423720 h 1859451"/>
              <a:gd name="connsiteX234" fmla="*/ 1333436 w 1859450"/>
              <a:gd name="connsiteY234" fmla="*/ 1554481 h 1859451"/>
              <a:gd name="connsiteX235" fmla="*/ 1307260 w 1859450"/>
              <a:gd name="connsiteY235" fmla="*/ 1590779 h 1859451"/>
              <a:gd name="connsiteX236" fmla="*/ 1322254 w 1859450"/>
              <a:gd name="connsiteY236" fmla="*/ 1586409 h 1859451"/>
              <a:gd name="connsiteX237" fmla="*/ 1436886 w 1859450"/>
              <a:gd name="connsiteY237" fmla="*/ 1537801 h 1859451"/>
              <a:gd name="connsiteX238" fmla="*/ 1504679 w 1859450"/>
              <a:gd name="connsiteY238" fmla="*/ 1496738 h 1859451"/>
              <a:gd name="connsiteX239" fmla="*/ 1540302 w 1859450"/>
              <a:gd name="connsiteY239" fmla="*/ 1438173 h 1859451"/>
              <a:gd name="connsiteX240" fmla="*/ 1643563 w 1859450"/>
              <a:gd name="connsiteY240" fmla="*/ 1092594 h 1859451"/>
              <a:gd name="connsiteX241" fmla="*/ 1625164 w 1859450"/>
              <a:gd name="connsiteY241" fmla="*/ 1103952 h 1859451"/>
              <a:gd name="connsiteX242" fmla="*/ 1493628 w 1859450"/>
              <a:gd name="connsiteY242" fmla="*/ 1154848 h 1859451"/>
              <a:gd name="connsiteX243" fmla="*/ 1466695 w 1859450"/>
              <a:gd name="connsiteY243" fmla="*/ 1162116 h 1859451"/>
              <a:gd name="connsiteX244" fmla="*/ 1446097 w 1859450"/>
              <a:gd name="connsiteY244" fmla="*/ 1273638 h 1859451"/>
              <a:gd name="connsiteX245" fmla="*/ 1417881 w 1859450"/>
              <a:gd name="connsiteY245" fmla="*/ 1361008 h 1859451"/>
              <a:gd name="connsiteX246" fmla="*/ 1532219 w 1859450"/>
              <a:gd name="connsiteY246" fmla="*/ 1308589 h 1859451"/>
              <a:gd name="connsiteX247" fmla="*/ 1608458 w 1859450"/>
              <a:gd name="connsiteY247" fmla="*/ 1258088 h 1859451"/>
              <a:gd name="connsiteX248" fmla="*/ 1642086 w 1859450"/>
              <a:gd name="connsiteY248" fmla="*/ 1112273 h 1859451"/>
              <a:gd name="connsiteX249" fmla="*/ 1643563 w 1859450"/>
              <a:gd name="connsiteY249" fmla="*/ 766861 h 1859451"/>
              <a:gd name="connsiteX250" fmla="*/ 1642087 w 1859450"/>
              <a:gd name="connsiteY250" fmla="*/ 747179 h 1859451"/>
              <a:gd name="connsiteX251" fmla="*/ 1608414 w 1859450"/>
              <a:gd name="connsiteY251" fmla="*/ 601174 h 1859451"/>
              <a:gd name="connsiteX252" fmla="*/ 1532319 w 1859450"/>
              <a:gd name="connsiteY252" fmla="*/ 550747 h 1859451"/>
              <a:gd name="connsiteX253" fmla="*/ 1417814 w 1859450"/>
              <a:gd name="connsiteY253" fmla="*/ 498235 h 1859451"/>
              <a:gd name="connsiteX254" fmla="*/ 1446098 w 1859450"/>
              <a:gd name="connsiteY254" fmla="*/ 585813 h 1859451"/>
              <a:gd name="connsiteX255" fmla="*/ 1466696 w 1859450"/>
              <a:gd name="connsiteY255" fmla="*/ 697339 h 1859451"/>
              <a:gd name="connsiteX256" fmla="*/ 1493628 w 1859450"/>
              <a:gd name="connsiteY256" fmla="*/ 704606 h 1859451"/>
              <a:gd name="connsiteX257" fmla="*/ 1625164 w 1859450"/>
              <a:gd name="connsiteY257" fmla="*/ 755502 h 1859451"/>
              <a:gd name="connsiteX258" fmla="*/ 1655782 w 1859450"/>
              <a:gd name="connsiteY258" fmla="*/ 929726 h 1859451"/>
              <a:gd name="connsiteX259" fmla="*/ 1647014 w 1859450"/>
              <a:gd name="connsiteY259" fmla="*/ 812858 h 1859451"/>
              <a:gd name="connsiteX260" fmla="*/ 1576472 w 1859450"/>
              <a:gd name="connsiteY260" fmla="*/ 780267 h 1859451"/>
              <a:gd name="connsiteX261" fmla="*/ 1476203 w 1859450"/>
              <a:gd name="connsiteY261" fmla="*/ 748811 h 1859451"/>
              <a:gd name="connsiteX262" fmla="*/ 1476729 w 1859450"/>
              <a:gd name="connsiteY262" fmla="*/ 751662 h 1859451"/>
              <a:gd name="connsiteX263" fmla="*/ 1487409 w 1859450"/>
              <a:gd name="connsiteY263" fmla="*/ 929726 h 1859451"/>
              <a:gd name="connsiteX264" fmla="*/ 1476729 w 1859450"/>
              <a:gd name="connsiteY264" fmla="*/ 1107789 h 1859451"/>
              <a:gd name="connsiteX265" fmla="*/ 1475564 w 1859450"/>
              <a:gd name="connsiteY265" fmla="*/ 1114096 h 1859451"/>
              <a:gd name="connsiteX266" fmla="*/ 1579652 w 1859450"/>
              <a:gd name="connsiteY266" fmla="*/ 1080928 h 1859451"/>
              <a:gd name="connsiteX267" fmla="*/ 1646814 w 1859450"/>
              <a:gd name="connsiteY267" fmla="*/ 1049257 h 1859451"/>
              <a:gd name="connsiteX268" fmla="*/ 1859450 w 1859450"/>
              <a:gd name="connsiteY268" fmla="*/ 886496 h 1859451"/>
              <a:gd name="connsiteX269" fmla="*/ 1574461 w 1859450"/>
              <a:gd name="connsiteY269" fmla="*/ 402048 h 1859451"/>
              <a:gd name="connsiteX270" fmla="*/ 1546403 w 1859450"/>
              <a:gd name="connsiteY270" fmla="*/ 384982 h 1859451"/>
              <a:gd name="connsiteX271" fmla="*/ 1562120 w 1859450"/>
              <a:gd name="connsiteY271" fmla="*/ 409908 h 1859451"/>
              <a:gd name="connsiteX272" fmla="*/ 1627628 w 1859450"/>
              <a:gd name="connsiteY272" fmla="*/ 567835 h 1859451"/>
              <a:gd name="connsiteX273" fmla="*/ 1630756 w 1859450"/>
              <a:gd name="connsiteY273" fmla="*/ 581020 h 1859451"/>
              <a:gd name="connsiteX274" fmla="*/ 1662368 w 1859450"/>
              <a:gd name="connsiteY274" fmla="*/ 603817 h 1859451"/>
              <a:gd name="connsiteX275" fmla="*/ 1813262 w 1859450"/>
              <a:gd name="connsiteY275" fmla="*/ 897740 h 1859451"/>
              <a:gd name="connsiteX276" fmla="*/ 1640681 w 1859450"/>
              <a:gd name="connsiteY276" fmla="*/ 622556 h 1859451"/>
              <a:gd name="connsiteX277" fmla="*/ 1640596 w 1859450"/>
              <a:gd name="connsiteY277" fmla="*/ 622499 h 1859451"/>
              <a:gd name="connsiteX278" fmla="*/ 1669029 w 1859450"/>
              <a:gd name="connsiteY278" fmla="*/ 742354 h 1859451"/>
              <a:gd name="connsiteX279" fmla="*/ 1672282 w 1859450"/>
              <a:gd name="connsiteY279" fmla="*/ 784590 h 1859451"/>
              <a:gd name="connsiteX280" fmla="*/ 1702489 w 1859450"/>
              <a:gd name="connsiteY280" fmla="*/ 803238 h 1859451"/>
              <a:gd name="connsiteX281" fmla="*/ 1768396 w 1859450"/>
              <a:gd name="connsiteY281" fmla="*/ 912625 h 1859451"/>
              <a:gd name="connsiteX282" fmla="*/ 1726673 w 1859450"/>
              <a:gd name="connsiteY282" fmla="*/ 864066 h 1859451"/>
              <a:gd name="connsiteX283" fmla="*/ 1675719 w 1859450"/>
              <a:gd name="connsiteY283" fmla="*/ 829201 h 1859451"/>
              <a:gd name="connsiteX284" fmla="*/ 1683463 w 1859450"/>
              <a:gd name="connsiteY284" fmla="*/ 929726 h 1859451"/>
              <a:gd name="connsiteX285" fmla="*/ 1675494 w 1859450"/>
              <a:gd name="connsiteY285" fmla="*/ 1033173 h 1859451"/>
              <a:gd name="connsiteX286" fmla="*/ 1728290 w 1859450"/>
              <a:gd name="connsiteY286" fmla="*/ 995969 h 1859451"/>
              <a:gd name="connsiteX287" fmla="*/ 1768396 w 1859450"/>
              <a:gd name="connsiteY287" fmla="*/ 946829 h 1859451"/>
              <a:gd name="connsiteX288" fmla="*/ 1702489 w 1859450"/>
              <a:gd name="connsiteY288" fmla="*/ 1056216 h 1859451"/>
              <a:gd name="connsiteX289" fmla="*/ 1672282 w 1859450"/>
              <a:gd name="connsiteY289" fmla="*/ 1074864 h 1859451"/>
              <a:gd name="connsiteX290" fmla="*/ 1669028 w 1859450"/>
              <a:gd name="connsiteY290" fmla="*/ 1117098 h 1859451"/>
              <a:gd name="connsiteX291" fmla="*/ 1640644 w 1859450"/>
              <a:gd name="connsiteY291" fmla="*/ 1236750 h 1859451"/>
              <a:gd name="connsiteX292" fmla="*/ 1725671 w 1859450"/>
              <a:gd name="connsiteY292" fmla="*/ 1153895 h 1859451"/>
              <a:gd name="connsiteX293" fmla="*/ 1813262 w 1859450"/>
              <a:gd name="connsiteY293" fmla="*/ 961710 h 1859451"/>
              <a:gd name="connsiteX294" fmla="*/ 1662368 w 1859450"/>
              <a:gd name="connsiteY294" fmla="*/ 1255634 h 1859451"/>
              <a:gd name="connsiteX295" fmla="*/ 1630756 w 1859450"/>
              <a:gd name="connsiteY295" fmla="*/ 1278430 h 1859451"/>
              <a:gd name="connsiteX296" fmla="*/ 1627628 w 1859450"/>
              <a:gd name="connsiteY296" fmla="*/ 1291617 h 1859451"/>
              <a:gd name="connsiteX297" fmla="*/ 1562120 w 1859450"/>
              <a:gd name="connsiteY297" fmla="*/ 1449544 h 1859451"/>
              <a:gd name="connsiteX298" fmla="*/ 1549467 w 1859450"/>
              <a:gd name="connsiteY298" fmla="*/ 1469610 h 1859451"/>
              <a:gd name="connsiteX299" fmla="*/ 1573026 w 1859450"/>
              <a:gd name="connsiteY299" fmla="*/ 1455340 h 1859451"/>
              <a:gd name="connsiteX300" fmla="*/ 1859450 w 1859450"/>
              <a:gd name="connsiteY300" fmla="*/ 972956 h 1859451"/>
              <a:gd name="connsiteX301" fmla="*/ 1587140 w 1859450"/>
              <a:gd name="connsiteY301" fmla="*/ 1475362 h 1859451"/>
              <a:gd name="connsiteX302" fmla="*/ 1518585 w 1859450"/>
              <a:gd name="connsiteY302" fmla="*/ 1518588 h 1859451"/>
              <a:gd name="connsiteX303" fmla="*/ 1475360 w 1859450"/>
              <a:gd name="connsiteY303" fmla="*/ 1587141 h 1859451"/>
              <a:gd name="connsiteX304" fmla="*/ 972954 w 1859450"/>
              <a:gd name="connsiteY304" fmla="*/ 1859451 h 1859451"/>
              <a:gd name="connsiteX305" fmla="*/ 1457402 w 1859450"/>
              <a:gd name="connsiteY305" fmla="*/ 1574461 h 1859451"/>
              <a:gd name="connsiteX306" fmla="*/ 1474468 w 1859450"/>
              <a:gd name="connsiteY306" fmla="*/ 1546405 h 1859451"/>
              <a:gd name="connsiteX307" fmla="*/ 1449543 w 1859450"/>
              <a:gd name="connsiteY307" fmla="*/ 1562121 h 1859451"/>
              <a:gd name="connsiteX308" fmla="*/ 1332799 w 1859450"/>
              <a:gd name="connsiteY308" fmla="*/ 1613401 h 1859451"/>
              <a:gd name="connsiteX309" fmla="*/ 1279337 w 1859450"/>
              <a:gd name="connsiteY309" fmla="*/ 1629499 h 1859451"/>
              <a:gd name="connsiteX310" fmla="*/ 1255634 w 1859450"/>
              <a:gd name="connsiteY310" fmla="*/ 1662369 h 1859451"/>
              <a:gd name="connsiteX311" fmla="*/ 961710 w 1859450"/>
              <a:gd name="connsiteY311" fmla="*/ 1813263 h 1859451"/>
              <a:gd name="connsiteX312" fmla="*/ 1153953 w 1859450"/>
              <a:gd name="connsiteY312" fmla="*/ 1725753 h 1859451"/>
              <a:gd name="connsiteX313" fmla="*/ 1234691 w 1859450"/>
              <a:gd name="connsiteY313" fmla="*/ 1642942 h 1859451"/>
              <a:gd name="connsiteX314" fmla="*/ 1206197 w 1859450"/>
              <a:gd name="connsiteY314" fmla="*/ 1651522 h 1859451"/>
              <a:gd name="connsiteX315" fmla="*/ 1073221 w 1859450"/>
              <a:gd name="connsiteY315" fmla="*/ 1674942 h 1859451"/>
              <a:gd name="connsiteX316" fmla="*/ 1056214 w 1859450"/>
              <a:gd name="connsiteY316" fmla="*/ 1702491 h 1859451"/>
              <a:gd name="connsiteX317" fmla="*/ 946827 w 1859450"/>
              <a:gd name="connsiteY317" fmla="*/ 1768398 h 1859451"/>
              <a:gd name="connsiteX318" fmla="*/ 995386 w 1859450"/>
              <a:gd name="connsiteY318" fmla="*/ 1726675 h 1859451"/>
              <a:gd name="connsiteX319" fmla="*/ 1028875 w 1859450"/>
              <a:gd name="connsiteY319" fmla="*/ 1677732 h 1859451"/>
              <a:gd name="connsiteX320" fmla="*/ 929725 w 1859450"/>
              <a:gd name="connsiteY320" fmla="*/ 1683465 h 1859451"/>
              <a:gd name="connsiteX321" fmla="*/ 826279 w 1859450"/>
              <a:gd name="connsiteY321" fmla="*/ 1675496 h 1859451"/>
              <a:gd name="connsiteX322" fmla="*/ 863483 w 1859450"/>
              <a:gd name="connsiteY322" fmla="*/ 1728293 h 1859451"/>
              <a:gd name="connsiteX323" fmla="*/ 912623 w 1859450"/>
              <a:gd name="connsiteY323" fmla="*/ 1768398 h 1859451"/>
              <a:gd name="connsiteX324" fmla="*/ 803236 w 1859450"/>
              <a:gd name="connsiteY324" fmla="*/ 1702491 h 1859451"/>
              <a:gd name="connsiteX325" fmla="*/ 784588 w 1859450"/>
              <a:gd name="connsiteY325" fmla="*/ 1672284 h 1859451"/>
              <a:gd name="connsiteX326" fmla="*/ 742353 w 1859450"/>
              <a:gd name="connsiteY326" fmla="*/ 1669030 h 1859451"/>
              <a:gd name="connsiteX327" fmla="*/ 624236 w 1859450"/>
              <a:gd name="connsiteY327" fmla="*/ 1642221 h 1859451"/>
              <a:gd name="connsiteX328" fmla="*/ 705554 w 1859450"/>
              <a:gd name="connsiteY328" fmla="*/ 1725672 h 1859451"/>
              <a:gd name="connsiteX329" fmla="*/ 897739 w 1859450"/>
              <a:gd name="connsiteY329" fmla="*/ 1813263 h 1859451"/>
              <a:gd name="connsiteX330" fmla="*/ 603816 w 1859450"/>
              <a:gd name="connsiteY330" fmla="*/ 1662369 h 1859451"/>
              <a:gd name="connsiteX331" fmla="*/ 581482 w 1859450"/>
              <a:gd name="connsiteY331" fmla="*/ 1631398 h 1859451"/>
              <a:gd name="connsiteX332" fmla="*/ 447629 w 1859450"/>
              <a:gd name="connsiteY332" fmla="*/ 1580602 h 1859451"/>
              <a:gd name="connsiteX333" fmla="*/ 388868 w 1859450"/>
              <a:gd name="connsiteY333" fmla="*/ 1547861 h 1859451"/>
              <a:gd name="connsiteX334" fmla="*/ 404111 w 1859450"/>
              <a:gd name="connsiteY334" fmla="*/ 1573026 h 1859451"/>
              <a:gd name="connsiteX335" fmla="*/ 886495 w 1859450"/>
              <a:gd name="connsiteY335" fmla="*/ 1859451 h 1859451"/>
              <a:gd name="connsiteX336" fmla="*/ 384090 w 1859450"/>
              <a:gd name="connsiteY336" fmla="*/ 1587141 h 1859451"/>
              <a:gd name="connsiteX337" fmla="*/ 343320 w 1859450"/>
              <a:gd name="connsiteY337" fmla="*/ 1522481 h 1859451"/>
              <a:gd name="connsiteX338" fmla="*/ 321289 w 1859450"/>
              <a:gd name="connsiteY338" fmla="*/ 1510206 h 1859451"/>
              <a:gd name="connsiteX339" fmla="*/ 0 w 1859450"/>
              <a:gd name="connsiteY339" fmla="*/ 972956 h 1859451"/>
              <a:gd name="connsiteX340" fmla="*/ 226499 w 1859450"/>
              <a:gd name="connsiteY340" fmla="*/ 1407267 h 1859451"/>
              <a:gd name="connsiteX341" fmla="*/ 310128 w 1859450"/>
              <a:gd name="connsiteY341" fmla="*/ 1469841 h 1859451"/>
              <a:gd name="connsiteX342" fmla="*/ 297330 w 1859450"/>
              <a:gd name="connsiteY342" fmla="*/ 1449544 h 1859451"/>
              <a:gd name="connsiteX343" fmla="*/ 231822 w 1859450"/>
              <a:gd name="connsiteY343" fmla="*/ 1291616 h 1859451"/>
              <a:gd name="connsiteX344" fmla="*/ 229024 w 1859450"/>
              <a:gd name="connsiteY344" fmla="*/ 1279821 h 1859451"/>
              <a:gd name="connsiteX345" fmla="*/ 197082 w 1859450"/>
              <a:gd name="connsiteY345" fmla="*/ 1255633 h 1859451"/>
              <a:gd name="connsiteX346" fmla="*/ 46188 w 1859450"/>
              <a:gd name="connsiteY346" fmla="*/ 961710 h 1859451"/>
              <a:gd name="connsiteX347" fmla="*/ 152694 w 1859450"/>
              <a:gd name="connsiteY347" fmla="*/ 1175570 h 1859451"/>
              <a:gd name="connsiteX348" fmla="*/ 218807 w 1859450"/>
              <a:gd name="connsiteY348" fmla="*/ 1236753 h 1859451"/>
              <a:gd name="connsiteX349" fmla="*/ 190421 w 1859450"/>
              <a:gd name="connsiteY349" fmla="*/ 1117097 h 1859451"/>
              <a:gd name="connsiteX350" fmla="*/ 187298 w 1859450"/>
              <a:gd name="connsiteY350" fmla="*/ 1076559 h 1859451"/>
              <a:gd name="connsiteX351" fmla="*/ 173756 w 1859450"/>
              <a:gd name="connsiteY351" fmla="*/ 1068664 h 1859451"/>
              <a:gd name="connsiteX352" fmla="*/ 91054 w 1859450"/>
              <a:gd name="connsiteY352" fmla="*/ 946829 h 1859451"/>
              <a:gd name="connsiteX353" fmla="*/ 160251 w 1859450"/>
              <a:gd name="connsiteY353" fmla="*/ 1019010 h 1859451"/>
              <a:gd name="connsiteX354" fmla="*/ 183960 w 1859450"/>
              <a:gd name="connsiteY354" fmla="*/ 1033226 h 1859451"/>
              <a:gd name="connsiteX355" fmla="*/ 175986 w 1859450"/>
              <a:gd name="connsiteY355" fmla="*/ 929725 h 1859451"/>
              <a:gd name="connsiteX356" fmla="*/ 183756 w 1859450"/>
              <a:gd name="connsiteY356" fmla="*/ 828867 h 1859451"/>
              <a:gd name="connsiteX357" fmla="*/ 162457 w 1859450"/>
              <a:gd name="connsiteY357" fmla="*/ 841320 h 1859451"/>
              <a:gd name="connsiteX358" fmla="*/ 91054 w 1859450"/>
              <a:gd name="connsiteY358" fmla="*/ 912625 h 1859451"/>
              <a:gd name="connsiteX359" fmla="*/ 173756 w 1859450"/>
              <a:gd name="connsiteY359" fmla="*/ 790789 h 1859451"/>
              <a:gd name="connsiteX360" fmla="*/ 187298 w 1859450"/>
              <a:gd name="connsiteY360" fmla="*/ 782895 h 1859451"/>
              <a:gd name="connsiteX361" fmla="*/ 190421 w 1859450"/>
              <a:gd name="connsiteY361" fmla="*/ 742353 h 1859451"/>
              <a:gd name="connsiteX362" fmla="*/ 218855 w 1859450"/>
              <a:gd name="connsiteY362" fmla="*/ 622496 h 1859451"/>
              <a:gd name="connsiteX363" fmla="*/ 218769 w 1859450"/>
              <a:gd name="connsiteY363" fmla="*/ 622555 h 1859451"/>
              <a:gd name="connsiteX364" fmla="*/ 46188 w 1859450"/>
              <a:gd name="connsiteY364" fmla="*/ 897740 h 1859451"/>
              <a:gd name="connsiteX365" fmla="*/ 197082 w 1859450"/>
              <a:gd name="connsiteY365" fmla="*/ 603816 h 1859451"/>
              <a:gd name="connsiteX366" fmla="*/ 229024 w 1859450"/>
              <a:gd name="connsiteY366" fmla="*/ 579628 h 1859451"/>
              <a:gd name="connsiteX367" fmla="*/ 231822 w 1859450"/>
              <a:gd name="connsiteY367" fmla="*/ 567834 h 1859451"/>
              <a:gd name="connsiteX368" fmla="*/ 297330 w 1859450"/>
              <a:gd name="connsiteY368" fmla="*/ 409908 h 1859451"/>
              <a:gd name="connsiteX369" fmla="*/ 313965 w 1859450"/>
              <a:gd name="connsiteY369" fmla="*/ 383526 h 1859451"/>
              <a:gd name="connsiteX370" fmla="*/ 225056 w 1859450"/>
              <a:gd name="connsiteY370" fmla="*/ 450364 h 1859451"/>
              <a:gd name="connsiteX371" fmla="*/ 0 w 1859450"/>
              <a:gd name="connsiteY371" fmla="*/ 886496 h 1859451"/>
              <a:gd name="connsiteX372" fmla="*/ 321289 w 1859450"/>
              <a:gd name="connsiteY372" fmla="*/ 349247 h 1859451"/>
              <a:gd name="connsiteX373" fmla="*/ 343319 w 1859450"/>
              <a:gd name="connsiteY373" fmla="*/ 336972 h 1859451"/>
              <a:gd name="connsiteX374" fmla="*/ 384090 w 1859450"/>
              <a:gd name="connsiteY374" fmla="*/ 272311 h 1859451"/>
              <a:gd name="connsiteX375" fmla="*/ 886496 w 1859450"/>
              <a:gd name="connsiteY375" fmla="*/ 0 h 1859451"/>
              <a:gd name="connsiteX376" fmla="*/ 404111 w 1859450"/>
              <a:gd name="connsiteY376" fmla="*/ 286425 h 1859451"/>
              <a:gd name="connsiteX377" fmla="*/ 388867 w 1859450"/>
              <a:gd name="connsiteY377" fmla="*/ 311592 h 1859451"/>
              <a:gd name="connsiteX378" fmla="*/ 447629 w 1859450"/>
              <a:gd name="connsiteY378" fmla="*/ 278850 h 1859451"/>
              <a:gd name="connsiteX379" fmla="*/ 581481 w 1859450"/>
              <a:gd name="connsiteY379" fmla="*/ 228055 h 1859451"/>
              <a:gd name="connsiteX380" fmla="*/ 603816 w 1859450"/>
              <a:gd name="connsiteY380" fmla="*/ 197083 h 1859451"/>
              <a:gd name="connsiteX381" fmla="*/ 897740 w 1859450"/>
              <a:gd name="connsiteY381" fmla="*/ 46188 h 1859451"/>
              <a:gd name="connsiteX382" fmla="*/ 705555 w 1859450"/>
              <a:gd name="connsiteY382" fmla="*/ 133780 h 1859451"/>
              <a:gd name="connsiteX383" fmla="*/ 624234 w 1859450"/>
              <a:gd name="connsiteY383" fmla="*/ 217232 h 1859451"/>
              <a:gd name="connsiteX384" fmla="*/ 742353 w 1859450"/>
              <a:gd name="connsiteY384" fmla="*/ 190422 h 1859451"/>
              <a:gd name="connsiteX385" fmla="*/ 784589 w 1859450"/>
              <a:gd name="connsiteY385" fmla="*/ 187168 h 1859451"/>
              <a:gd name="connsiteX386" fmla="*/ 803236 w 1859450"/>
              <a:gd name="connsiteY386" fmla="*/ 156963 h 1859451"/>
              <a:gd name="connsiteX387" fmla="*/ 912623 w 1859450"/>
              <a:gd name="connsiteY387" fmla="*/ 91056 h 1859451"/>
              <a:gd name="connsiteX388" fmla="*/ 863483 w 1859450"/>
              <a:gd name="connsiteY388" fmla="*/ 131162 h 1859451"/>
              <a:gd name="connsiteX389" fmla="*/ 826281 w 1859450"/>
              <a:gd name="connsiteY389" fmla="*/ 183957 h 1859451"/>
              <a:gd name="connsiteX390" fmla="*/ 929725 w 1859450"/>
              <a:gd name="connsiteY390" fmla="*/ 175987 h 1859451"/>
              <a:gd name="connsiteX391" fmla="*/ 1028874 w 1859450"/>
              <a:gd name="connsiteY391" fmla="*/ 181720 h 1859451"/>
              <a:gd name="connsiteX392" fmla="*/ 995386 w 1859450"/>
              <a:gd name="connsiteY392" fmla="*/ 132779 h 1859451"/>
              <a:gd name="connsiteX393" fmla="*/ 946827 w 1859450"/>
              <a:gd name="connsiteY393" fmla="*/ 91056 h 1859451"/>
              <a:gd name="connsiteX394" fmla="*/ 1056214 w 1859450"/>
              <a:gd name="connsiteY394" fmla="*/ 156963 h 1859451"/>
              <a:gd name="connsiteX395" fmla="*/ 1073220 w 1859450"/>
              <a:gd name="connsiteY395" fmla="*/ 184510 h 1859451"/>
              <a:gd name="connsiteX396" fmla="*/ 1206197 w 1859450"/>
              <a:gd name="connsiteY396" fmla="*/ 207930 h 1859451"/>
              <a:gd name="connsiteX397" fmla="*/ 1234693 w 1859450"/>
              <a:gd name="connsiteY397" fmla="*/ 216511 h 1859451"/>
              <a:gd name="connsiteX398" fmla="*/ 1153953 w 1859450"/>
              <a:gd name="connsiteY398" fmla="*/ 133699 h 1859451"/>
              <a:gd name="connsiteX399" fmla="*/ 961711 w 1859450"/>
              <a:gd name="connsiteY399" fmla="*/ 46188 h 1859451"/>
              <a:gd name="connsiteX400" fmla="*/ 1255634 w 1859450"/>
              <a:gd name="connsiteY400" fmla="*/ 197083 h 1859451"/>
              <a:gd name="connsiteX401" fmla="*/ 1279338 w 1859450"/>
              <a:gd name="connsiteY401" fmla="*/ 229954 h 1859451"/>
              <a:gd name="connsiteX402" fmla="*/ 1332799 w 1859450"/>
              <a:gd name="connsiteY402" fmla="*/ 246051 h 1859451"/>
              <a:gd name="connsiteX403" fmla="*/ 1449543 w 1859450"/>
              <a:gd name="connsiteY403" fmla="*/ 297331 h 1859451"/>
              <a:gd name="connsiteX404" fmla="*/ 1474470 w 1859450"/>
              <a:gd name="connsiteY404" fmla="*/ 313048 h 1859451"/>
              <a:gd name="connsiteX405" fmla="*/ 1457403 w 1859450"/>
              <a:gd name="connsiteY405" fmla="*/ 284990 h 1859451"/>
              <a:gd name="connsiteX406" fmla="*/ 972955 w 1859450"/>
              <a:gd name="connsiteY406" fmla="*/ 0 h 1859451"/>
              <a:gd name="connsiteX407" fmla="*/ 1475360 w 1859450"/>
              <a:gd name="connsiteY407" fmla="*/ 272311 h 1859451"/>
              <a:gd name="connsiteX408" fmla="*/ 1518586 w 1859450"/>
              <a:gd name="connsiteY408" fmla="*/ 340865 h 1859451"/>
              <a:gd name="connsiteX409" fmla="*/ 1587140 w 1859450"/>
              <a:gd name="connsiteY409" fmla="*/ 384091 h 1859451"/>
              <a:gd name="connsiteX410" fmla="*/ 1859450 w 1859450"/>
              <a:gd name="connsiteY410" fmla="*/ 886496 h 1859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</a:cxnLst>
            <a:rect l="l" t="t" r="r" b="b"/>
            <a:pathLst>
              <a:path w="1859450" h="1859451">
                <a:moveTo>
                  <a:pt x="384028" y="1114866"/>
                </a:moveTo>
                <a:lnTo>
                  <a:pt x="382721" y="1107789"/>
                </a:lnTo>
                <a:cubicBezTo>
                  <a:pt x="375718" y="1050273"/>
                  <a:pt x="372040" y="990721"/>
                  <a:pt x="372040" y="929726"/>
                </a:cubicBezTo>
                <a:cubicBezTo>
                  <a:pt x="372040" y="868730"/>
                  <a:pt x="375718" y="809178"/>
                  <a:pt x="382721" y="751662"/>
                </a:cubicBezTo>
                <a:lnTo>
                  <a:pt x="383413" y="747916"/>
                </a:lnTo>
                <a:lnTo>
                  <a:pt x="301070" y="773474"/>
                </a:lnTo>
                <a:cubicBezTo>
                  <a:pt x="270396" y="784629"/>
                  <a:pt x="242294" y="796625"/>
                  <a:pt x="217112" y="809365"/>
                </a:cubicBezTo>
                <a:lnTo>
                  <a:pt x="215780" y="810143"/>
                </a:lnTo>
                <a:lnTo>
                  <a:pt x="206836" y="929725"/>
                </a:lnTo>
                <a:lnTo>
                  <a:pt x="215995" y="1052179"/>
                </a:lnTo>
                <a:lnTo>
                  <a:pt x="279798" y="1080928"/>
                </a:lnTo>
                <a:cubicBezTo>
                  <a:pt x="303433" y="1090257"/>
                  <a:pt x="328802" y="1099056"/>
                  <a:pt x="355722" y="1107274"/>
                </a:cubicBezTo>
                <a:close/>
                <a:moveTo>
                  <a:pt x="441853" y="1361890"/>
                </a:moveTo>
                <a:lnTo>
                  <a:pt x="413352" y="1273638"/>
                </a:lnTo>
                <a:lnTo>
                  <a:pt x="392842" y="1162592"/>
                </a:lnTo>
                <a:lnTo>
                  <a:pt x="308925" y="1135783"/>
                </a:lnTo>
                <a:cubicBezTo>
                  <a:pt x="281852" y="1125802"/>
                  <a:pt x="256893" y="1115165"/>
                  <a:pt x="234286" y="1103952"/>
                </a:cubicBezTo>
                <a:lnTo>
                  <a:pt x="219210" y="1095163"/>
                </a:lnTo>
                <a:lnTo>
                  <a:pt x="220449" y="1111727"/>
                </a:lnTo>
                <a:lnTo>
                  <a:pt x="254952" y="1261835"/>
                </a:lnTo>
                <a:lnTo>
                  <a:pt x="298131" y="1291784"/>
                </a:lnTo>
                <a:cubicBezTo>
                  <a:pt x="340814" y="1317583"/>
                  <a:pt x="387902" y="1340755"/>
                  <a:pt x="438639" y="1360884"/>
                </a:cubicBezTo>
                <a:close/>
                <a:moveTo>
                  <a:pt x="441913" y="497378"/>
                </a:moveTo>
                <a:lnTo>
                  <a:pt x="438549" y="498431"/>
                </a:lnTo>
                <a:cubicBezTo>
                  <a:pt x="387805" y="518569"/>
                  <a:pt x="340714" y="541751"/>
                  <a:pt x="298031" y="567560"/>
                </a:cubicBezTo>
                <a:lnTo>
                  <a:pt x="254997" y="597418"/>
                </a:lnTo>
                <a:lnTo>
                  <a:pt x="220449" y="747724"/>
                </a:lnTo>
                <a:lnTo>
                  <a:pt x="219209" y="764291"/>
                </a:lnTo>
                <a:lnTo>
                  <a:pt x="234286" y="755502"/>
                </a:lnTo>
                <a:cubicBezTo>
                  <a:pt x="256893" y="744289"/>
                  <a:pt x="281852" y="733652"/>
                  <a:pt x="308925" y="723671"/>
                </a:cubicBezTo>
                <a:lnTo>
                  <a:pt x="392842" y="696863"/>
                </a:lnTo>
                <a:lnTo>
                  <a:pt x="413352" y="585813"/>
                </a:lnTo>
                <a:close/>
                <a:moveTo>
                  <a:pt x="550707" y="1588723"/>
                </a:moveTo>
                <a:lnTo>
                  <a:pt x="526014" y="1554481"/>
                </a:lnTo>
                <a:cubicBezTo>
                  <a:pt x="502231" y="1514509"/>
                  <a:pt x="480716" y="1470724"/>
                  <a:pt x="461821" y="1423720"/>
                </a:cubicBezTo>
                <a:lnTo>
                  <a:pt x="455012" y="1402634"/>
                </a:lnTo>
                <a:lnTo>
                  <a:pt x="418256" y="1390421"/>
                </a:lnTo>
                <a:cubicBezTo>
                  <a:pt x="366292" y="1368433"/>
                  <a:pt x="318498" y="1343185"/>
                  <a:pt x="275715" y="1315178"/>
                </a:cubicBezTo>
                <a:lnTo>
                  <a:pt x="271657" y="1312105"/>
                </a:lnTo>
                <a:lnTo>
                  <a:pt x="321651" y="1436887"/>
                </a:lnTo>
                <a:lnTo>
                  <a:pt x="361499" y="1502674"/>
                </a:lnTo>
                <a:lnTo>
                  <a:pt x="459673" y="1555331"/>
                </a:lnTo>
                <a:close/>
                <a:moveTo>
                  <a:pt x="553819" y="266413"/>
                </a:moveTo>
                <a:lnTo>
                  <a:pt x="458449" y="301521"/>
                </a:lnTo>
                <a:lnTo>
                  <a:pt x="364238" y="352255"/>
                </a:lnTo>
                <a:lnTo>
                  <a:pt x="321651" y="422565"/>
                </a:lnTo>
                <a:lnTo>
                  <a:pt x="271657" y="547344"/>
                </a:lnTo>
                <a:lnTo>
                  <a:pt x="275715" y="544272"/>
                </a:lnTo>
                <a:cubicBezTo>
                  <a:pt x="318498" y="516265"/>
                  <a:pt x="366292" y="491017"/>
                  <a:pt x="418256" y="469030"/>
                </a:cubicBezTo>
                <a:lnTo>
                  <a:pt x="455012" y="456817"/>
                </a:lnTo>
                <a:lnTo>
                  <a:pt x="461821" y="435732"/>
                </a:lnTo>
                <a:cubicBezTo>
                  <a:pt x="480716" y="388727"/>
                  <a:pt x="502231" y="344943"/>
                  <a:pt x="526014" y="304971"/>
                </a:cubicBezTo>
                <a:close/>
                <a:moveTo>
                  <a:pt x="643347" y="1164946"/>
                </a:moveTo>
                <a:lnTo>
                  <a:pt x="635109" y="1062649"/>
                </a:lnTo>
                <a:cubicBezTo>
                  <a:pt x="632799" y="1019357"/>
                  <a:pt x="631599" y="974960"/>
                  <a:pt x="631599" y="929727"/>
                </a:cubicBezTo>
                <a:cubicBezTo>
                  <a:pt x="631599" y="884494"/>
                  <a:pt x="632799" y="840098"/>
                  <a:pt x="635109" y="796806"/>
                </a:cubicBezTo>
                <a:lnTo>
                  <a:pt x="643080" y="697820"/>
                </a:lnTo>
                <a:lnTo>
                  <a:pt x="637186" y="698352"/>
                </a:lnTo>
                <a:cubicBezTo>
                  <a:pt x="594210" y="703602"/>
                  <a:pt x="552764" y="709981"/>
                  <a:pt x="513193" y="717391"/>
                </a:cubicBezTo>
                <a:lnTo>
                  <a:pt x="423870" y="737384"/>
                </a:lnTo>
                <a:lnTo>
                  <a:pt x="419892" y="760121"/>
                </a:lnTo>
                <a:cubicBezTo>
                  <a:pt x="413543" y="815078"/>
                  <a:pt x="410222" y="871790"/>
                  <a:pt x="410222" y="929726"/>
                </a:cubicBezTo>
                <a:cubicBezTo>
                  <a:pt x="410222" y="987661"/>
                  <a:pt x="413543" y="1044373"/>
                  <a:pt x="419892" y="1099330"/>
                </a:cubicBezTo>
                <a:lnTo>
                  <a:pt x="424510" y="1125724"/>
                </a:lnTo>
                <a:lnTo>
                  <a:pt x="440956" y="1130135"/>
                </a:lnTo>
                <a:cubicBezTo>
                  <a:pt x="500640" y="1144147"/>
                  <a:pt x="565802" y="1155632"/>
                  <a:pt x="634987" y="1164183"/>
                </a:cubicBezTo>
                <a:close/>
                <a:moveTo>
                  <a:pt x="686539" y="1426683"/>
                </a:moveTo>
                <a:lnTo>
                  <a:pt x="683447" y="1415223"/>
                </a:lnTo>
                <a:cubicBezTo>
                  <a:pt x="675284" y="1380970"/>
                  <a:pt x="667963" y="1344808"/>
                  <a:pt x="661572" y="1307005"/>
                </a:cubicBezTo>
                <a:lnTo>
                  <a:pt x="648247" y="1210447"/>
                </a:lnTo>
                <a:lnTo>
                  <a:pt x="603276" y="1205769"/>
                </a:lnTo>
                <a:cubicBezTo>
                  <a:pt x="565650" y="1200436"/>
                  <a:pt x="529427" y="1194209"/>
                  <a:pt x="494843" y="1187168"/>
                </a:cubicBezTo>
                <a:lnTo>
                  <a:pt x="432670" y="1172357"/>
                </a:lnTo>
                <a:lnTo>
                  <a:pt x="447727" y="1258405"/>
                </a:lnTo>
                <a:lnTo>
                  <a:pt x="483160" y="1374820"/>
                </a:lnTo>
                <a:lnTo>
                  <a:pt x="601045" y="1411723"/>
                </a:lnTo>
                <a:close/>
                <a:moveTo>
                  <a:pt x="686589" y="432586"/>
                </a:moveTo>
                <a:lnTo>
                  <a:pt x="600977" y="447571"/>
                </a:lnTo>
                <a:lnTo>
                  <a:pt x="483216" y="484445"/>
                </a:lnTo>
                <a:lnTo>
                  <a:pt x="447727" y="601046"/>
                </a:lnTo>
                <a:lnTo>
                  <a:pt x="432669" y="687098"/>
                </a:lnTo>
                <a:lnTo>
                  <a:pt x="494843" y="672286"/>
                </a:lnTo>
                <a:cubicBezTo>
                  <a:pt x="529427" y="665245"/>
                  <a:pt x="565650" y="659019"/>
                  <a:pt x="603276" y="653686"/>
                </a:cubicBezTo>
                <a:lnTo>
                  <a:pt x="648247" y="649008"/>
                </a:lnTo>
                <a:lnTo>
                  <a:pt x="661572" y="552450"/>
                </a:lnTo>
                <a:cubicBezTo>
                  <a:pt x="667963" y="514647"/>
                  <a:pt x="675284" y="478485"/>
                  <a:pt x="683447" y="444231"/>
                </a:cubicBezTo>
                <a:close/>
                <a:moveTo>
                  <a:pt x="764832" y="1640283"/>
                </a:moveTo>
                <a:lnTo>
                  <a:pt x="755500" y="1625166"/>
                </a:lnTo>
                <a:cubicBezTo>
                  <a:pt x="736812" y="1587487"/>
                  <a:pt x="719724" y="1543276"/>
                  <a:pt x="704604" y="1493631"/>
                </a:cubicBezTo>
                <a:lnTo>
                  <a:pt x="697336" y="1466695"/>
                </a:lnTo>
                <a:lnTo>
                  <a:pt x="585812" y="1446097"/>
                </a:lnTo>
                <a:lnTo>
                  <a:pt x="498000" y="1416918"/>
                </a:lnTo>
                <a:lnTo>
                  <a:pt x="550860" y="1532220"/>
                </a:lnTo>
                <a:lnTo>
                  <a:pt x="600084" y="1606531"/>
                </a:lnTo>
                <a:lnTo>
                  <a:pt x="747723" y="1639003"/>
                </a:lnTo>
                <a:close/>
                <a:moveTo>
                  <a:pt x="766859" y="215888"/>
                </a:moveTo>
                <a:lnTo>
                  <a:pt x="747178" y="217364"/>
                </a:lnTo>
                <a:lnTo>
                  <a:pt x="602486" y="249295"/>
                </a:lnTo>
                <a:lnTo>
                  <a:pt x="550860" y="327232"/>
                </a:lnTo>
                <a:lnTo>
                  <a:pt x="498000" y="442532"/>
                </a:lnTo>
                <a:lnTo>
                  <a:pt x="585812" y="413353"/>
                </a:lnTo>
                <a:lnTo>
                  <a:pt x="697337" y="392755"/>
                </a:lnTo>
                <a:lnTo>
                  <a:pt x="704604" y="365824"/>
                </a:lnTo>
                <a:cubicBezTo>
                  <a:pt x="719724" y="316178"/>
                  <a:pt x="736812" y="271967"/>
                  <a:pt x="755500" y="234288"/>
                </a:cubicBezTo>
                <a:close/>
                <a:moveTo>
                  <a:pt x="1112085" y="383515"/>
                </a:moveTo>
                <a:lnTo>
                  <a:pt x="1079185" y="282980"/>
                </a:lnTo>
                <a:lnTo>
                  <a:pt x="1045556" y="210191"/>
                </a:lnTo>
                <a:lnTo>
                  <a:pt x="929725" y="203668"/>
                </a:lnTo>
                <a:lnTo>
                  <a:pt x="810196" y="212636"/>
                </a:lnTo>
                <a:lnTo>
                  <a:pt x="778524" y="279801"/>
                </a:lnTo>
                <a:lnTo>
                  <a:pt x="745357" y="383886"/>
                </a:lnTo>
                <a:lnTo>
                  <a:pt x="751662" y="382722"/>
                </a:lnTo>
                <a:cubicBezTo>
                  <a:pt x="809178" y="375719"/>
                  <a:pt x="868730" y="372041"/>
                  <a:pt x="929725" y="372041"/>
                </a:cubicBezTo>
                <a:cubicBezTo>
                  <a:pt x="990721" y="372041"/>
                  <a:pt x="1050272" y="375719"/>
                  <a:pt x="1107789" y="382722"/>
                </a:cubicBezTo>
                <a:close/>
                <a:moveTo>
                  <a:pt x="1112086" y="1475935"/>
                </a:moveTo>
                <a:lnTo>
                  <a:pt x="1107788" y="1476729"/>
                </a:lnTo>
                <a:cubicBezTo>
                  <a:pt x="1050272" y="1483732"/>
                  <a:pt x="990720" y="1487409"/>
                  <a:pt x="929725" y="1487409"/>
                </a:cubicBezTo>
                <a:cubicBezTo>
                  <a:pt x="868729" y="1487409"/>
                  <a:pt x="809178" y="1483732"/>
                  <a:pt x="751661" y="1476729"/>
                </a:cubicBezTo>
                <a:lnTo>
                  <a:pt x="745355" y="1475564"/>
                </a:lnTo>
                <a:lnTo>
                  <a:pt x="778524" y="1579654"/>
                </a:lnTo>
                <a:lnTo>
                  <a:pt x="808660" y="1643561"/>
                </a:lnTo>
                <a:lnTo>
                  <a:pt x="929725" y="1652615"/>
                </a:lnTo>
                <a:lnTo>
                  <a:pt x="1047051" y="1646029"/>
                </a:lnTo>
                <a:lnTo>
                  <a:pt x="1079185" y="1576475"/>
                </a:lnTo>
                <a:close/>
                <a:moveTo>
                  <a:pt x="1161632" y="643082"/>
                </a:moveTo>
                <a:lnTo>
                  <a:pt x="1161101" y="637188"/>
                </a:lnTo>
                <a:cubicBezTo>
                  <a:pt x="1155500" y="591348"/>
                  <a:pt x="1148616" y="547247"/>
                  <a:pt x="1140565" y="505307"/>
                </a:cubicBezTo>
                <a:lnTo>
                  <a:pt x="1121648" y="423623"/>
                </a:lnTo>
                <a:lnTo>
                  <a:pt x="1099367" y="419723"/>
                </a:lnTo>
                <a:cubicBezTo>
                  <a:pt x="1044399" y="413372"/>
                  <a:pt x="987674" y="410049"/>
                  <a:pt x="929725" y="410049"/>
                </a:cubicBezTo>
                <a:cubicBezTo>
                  <a:pt x="871776" y="410049"/>
                  <a:pt x="815051" y="413372"/>
                  <a:pt x="760083" y="419723"/>
                </a:cubicBezTo>
                <a:lnTo>
                  <a:pt x="733937" y="424299"/>
                </a:lnTo>
                <a:lnTo>
                  <a:pt x="704783" y="567200"/>
                </a:lnTo>
                <a:lnTo>
                  <a:pt x="695931" y="644048"/>
                </a:lnTo>
                <a:lnTo>
                  <a:pt x="760704" y="637311"/>
                </a:lnTo>
                <a:cubicBezTo>
                  <a:pt x="815299" y="633567"/>
                  <a:pt x="871827" y="631601"/>
                  <a:pt x="929725" y="631601"/>
                </a:cubicBezTo>
                <a:cubicBezTo>
                  <a:pt x="974958" y="631601"/>
                  <a:pt x="1019354" y="632801"/>
                  <a:pt x="1062647" y="635111"/>
                </a:cubicBezTo>
                <a:close/>
                <a:moveTo>
                  <a:pt x="1161632" y="1216372"/>
                </a:moveTo>
                <a:lnTo>
                  <a:pt x="1062647" y="1224343"/>
                </a:lnTo>
                <a:cubicBezTo>
                  <a:pt x="1019354" y="1226653"/>
                  <a:pt x="974958" y="1227853"/>
                  <a:pt x="929725" y="1227853"/>
                </a:cubicBezTo>
                <a:cubicBezTo>
                  <a:pt x="871827" y="1227853"/>
                  <a:pt x="815299" y="1225887"/>
                  <a:pt x="760704" y="1222144"/>
                </a:cubicBezTo>
                <a:lnTo>
                  <a:pt x="695931" y="1215406"/>
                </a:lnTo>
                <a:lnTo>
                  <a:pt x="704783" y="1292255"/>
                </a:lnTo>
                <a:lnTo>
                  <a:pt x="733899" y="1434970"/>
                </a:lnTo>
                <a:lnTo>
                  <a:pt x="760121" y="1439558"/>
                </a:lnTo>
                <a:cubicBezTo>
                  <a:pt x="815078" y="1445906"/>
                  <a:pt x="871789" y="1449227"/>
                  <a:pt x="929725" y="1449227"/>
                </a:cubicBezTo>
                <a:cubicBezTo>
                  <a:pt x="987660" y="1449227"/>
                  <a:pt x="1044372" y="1445907"/>
                  <a:pt x="1099329" y="1439558"/>
                </a:cubicBezTo>
                <a:lnTo>
                  <a:pt x="1121692" y="1435645"/>
                </a:lnTo>
                <a:lnTo>
                  <a:pt x="1140565" y="1354148"/>
                </a:lnTo>
                <a:cubicBezTo>
                  <a:pt x="1148616" y="1312208"/>
                  <a:pt x="1155500" y="1268107"/>
                  <a:pt x="1161101" y="1222266"/>
                </a:cubicBezTo>
                <a:close/>
                <a:moveTo>
                  <a:pt x="1178368" y="929727"/>
                </a:moveTo>
                <a:cubicBezTo>
                  <a:pt x="1178368" y="878617"/>
                  <a:pt x="1176851" y="828403"/>
                  <a:pt x="1173935" y="779506"/>
                </a:cubicBezTo>
                <a:lnTo>
                  <a:pt x="1166191" y="693640"/>
                </a:lnTo>
                <a:lnTo>
                  <a:pt x="1116366" y="687966"/>
                </a:lnTo>
                <a:cubicBezTo>
                  <a:pt x="1056101" y="683454"/>
                  <a:pt x="993612" y="681084"/>
                  <a:pt x="929725" y="681084"/>
                </a:cubicBezTo>
                <a:cubicBezTo>
                  <a:pt x="878615" y="681084"/>
                  <a:pt x="828401" y="682601"/>
                  <a:pt x="779504" y="685518"/>
                </a:cubicBezTo>
                <a:lnTo>
                  <a:pt x="690228" y="693568"/>
                </a:lnTo>
                <a:lnTo>
                  <a:pt x="684695" y="741601"/>
                </a:lnTo>
                <a:cubicBezTo>
                  <a:pt x="680100" y="802303"/>
                  <a:pt x="677684" y="865293"/>
                  <a:pt x="677684" y="929727"/>
                </a:cubicBezTo>
                <a:cubicBezTo>
                  <a:pt x="677684" y="994162"/>
                  <a:pt x="680100" y="1057152"/>
                  <a:pt x="684695" y="1117854"/>
                </a:cubicBezTo>
                <a:lnTo>
                  <a:pt x="690616" y="1169256"/>
                </a:lnTo>
                <a:lnTo>
                  <a:pt x="778288" y="1177251"/>
                </a:lnTo>
                <a:cubicBezTo>
                  <a:pt x="827555" y="1180222"/>
                  <a:pt x="878177" y="1181768"/>
                  <a:pt x="929725" y="1181768"/>
                </a:cubicBezTo>
                <a:cubicBezTo>
                  <a:pt x="994159" y="1181768"/>
                  <a:pt x="1057149" y="1179353"/>
                  <a:pt x="1117851" y="1174757"/>
                </a:cubicBezTo>
                <a:lnTo>
                  <a:pt x="1165884" y="1169225"/>
                </a:lnTo>
                <a:lnTo>
                  <a:pt x="1173935" y="1079949"/>
                </a:lnTo>
                <a:cubicBezTo>
                  <a:pt x="1176851" y="1031052"/>
                  <a:pt x="1178368" y="980837"/>
                  <a:pt x="1178368" y="929727"/>
                </a:cubicBezTo>
                <a:close/>
                <a:moveTo>
                  <a:pt x="1361216" y="441637"/>
                </a:moveTo>
                <a:lnTo>
                  <a:pt x="1308704" y="327132"/>
                </a:lnTo>
                <a:lnTo>
                  <a:pt x="1258448" y="251294"/>
                </a:lnTo>
                <a:lnTo>
                  <a:pt x="1199308" y="233998"/>
                </a:lnTo>
                <a:lnTo>
                  <a:pt x="1092470" y="215692"/>
                </a:lnTo>
                <a:lnTo>
                  <a:pt x="1103950" y="234288"/>
                </a:lnTo>
                <a:cubicBezTo>
                  <a:pt x="1118901" y="264431"/>
                  <a:pt x="1132827" y="298755"/>
                  <a:pt x="1145541" y="336697"/>
                </a:cubicBezTo>
                <a:lnTo>
                  <a:pt x="1160981" y="392546"/>
                </a:lnTo>
                <a:lnTo>
                  <a:pt x="1273638" y="413353"/>
                </a:lnTo>
                <a:close/>
                <a:moveTo>
                  <a:pt x="1361216" y="1417813"/>
                </a:moveTo>
                <a:lnTo>
                  <a:pt x="1273637" y="1446097"/>
                </a:lnTo>
                <a:lnTo>
                  <a:pt x="1160982" y="1466904"/>
                </a:lnTo>
                <a:lnTo>
                  <a:pt x="1145541" y="1522757"/>
                </a:lnTo>
                <a:cubicBezTo>
                  <a:pt x="1132827" y="1560700"/>
                  <a:pt x="1118901" y="1595023"/>
                  <a:pt x="1103950" y="1625166"/>
                </a:cubicBezTo>
                <a:lnTo>
                  <a:pt x="1094665" y="1640207"/>
                </a:lnTo>
                <a:lnTo>
                  <a:pt x="1198530" y="1622469"/>
                </a:lnTo>
                <a:lnTo>
                  <a:pt x="1261037" y="1604251"/>
                </a:lnTo>
                <a:lnTo>
                  <a:pt x="1308703" y="1532319"/>
                </a:lnTo>
                <a:close/>
                <a:moveTo>
                  <a:pt x="1426864" y="1172864"/>
                </a:moveTo>
                <a:lnTo>
                  <a:pt x="1415221" y="1176006"/>
                </a:lnTo>
                <a:cubicBezTo>
                  <a:pt x="1380967" y="1184168"/>
                  <a:pt x="1344805" y="1191490"/>
                  <a:pt x="1307003" y="1197881"/>
                </a:cubicBezTo>
                <a:lnTo>
                  <a:pt x="1210444" y="1211206"/>
                </a:lnTo>
                <a:lnTo>
                  <a:pt x="1205767" y="1256176"/>
                </a:lnTo>
                <a:cubicBezTo>
                  <a:pt x="1198656" y="1306344"/>
                  <a:pt x="1189957" y="1354019"/>
                  <a:pt x="1179856" y="1398636"/>
                </a:cubicBezTo>
                <a:lnTo>
                  <a:pt x="1172061" y="1426832"/>
                </a:lnTo>
                <a:lnTo>
                  <a:pt x="1258405" y="1411723"/>
                </a:lnTo>
                <a:lnTo>
                  <a:pt x="1376132" y="1375891"/>
                </a:lnTo>
                <a:lnTo>
                  <a:pt x="1411880" y="1258473"/>
                </a:lnTo>
                <a:close/>
                <a:moveTo>
                  <a:pt x="1426865" y="686591"/>
                </a:moveTo>
                <a:lnTo>
                  <a:pt x="1411880" y="600978"/>
                </a:lnTo>
                <a:lnTo>
                  <a:pt x="1376076" y="483375"/>
                </a:lnTo>
                <a:lnTo>
                  <a:pt x="1258473" y="447571"/>
                </a:lnTo>
                <a:lnTo>
                  <a:pt x="1172010" y="432437"/>
                </a:lnTo>
                <a:lnTo>
                  <a:pt x="1179856" y="460818"/>
                </a:lnTo>
                <a:cubicBezTo>
                  <a:pt x="1189957" y="505436"/>
                  <a:pt x="1198656" y="553110"/>
                  <a:pt x="1205767" y="603279"/>
                </a:cubicBezTo>
                <a:lnTo>
                  <a:pt x="1210444" y="648249"/>
                </a:lnTo>
                <a:lnTo>
                  <a:pt x="1307003" y="661574"/>
                </a:lnTo>
                <a:cubicBezTo>
                  <a:pt x="1344805" y="667965"/>
                  <a:pt x="1380967" y="675287"/>
                  <a:pt x="1415221" y="683449"/>
                </a:cubicBezTo>
                <a:close/>
                <a:moveTo>
                  <a:pt x="1449401" y="929726"/>
                </a:moveTo>
                <a:cubicBezTo>
                  <a:pt x="1449401" y="871777"/>
                  <a:pt x="1446079" y="815052"/>
                  <a:pt x="1439728" y="760084"/>
                </a:cubicBezTo>
                <a:lnTo>
                  <a:pt x="1435708" y="737115"/>
                </a:lnTo>
                <a:lnTo>
                  <a:pt x="1289667" y="707700"/>
                </a:lnTo>
                <a:lnTo>
                  <a:pt x="1215753" y="699283"/>
                </a:lnTo>
                <a:lnTo>
                  <a:pt x="1222142" y="760706"/>
                </a:lnTo>
                <a:cubicBezTo>
                  <a:pt x="1225885" y="815301"/>
                  <a:pt x="1227851" y="871829"/>
                  <a:pt x="1227851" y="929727"/>
                </a:cubicBezTo>
                <a:cubicBezTo>
                  <a:pt x="1227851" y="987625"/>
                  <a:pt x="1225885" y="1044153"/>
                  <a:pt x="1222141" y="1098749"/>
                </a:cubicBezTo>
                <a:lnTo>
                  <a:pt x="1215404" y="1163521"/>
                </a:lnTo>
                <a:lnTo>
                  <a:pt x="1292253" y="1154669"/>
                </a:lnTo>
                <a:lnTo>
                  <a:pt x="1435151" y="1125516"/>
                </a:lnTo>
                <a:lnTo>
                  <a:pt x="1439728" y="1099368"/>
                </a:lnTo>
                <a:cubicBezTo>
                  <a:pt x="1446079" y="1044399"/>
                  <a:pt x="1449401" y="987675"/>
                  <a:pt x="1449401" y="929726"/>
                </a:cubicBezTo>
                <a:close/>
                <a:moveTo>
                  <a:pt x="1593831" y="554392"/>
                </a:moveTo>
                <a:lnTo>
                  <a:pt x="1540303" y="421279"/>
                </a:lnTo>
                <a:lnTo>
                  <a:pt x="1501676" y="357776"/>
                </a:lnTo>
                <a:lnTo>
                  <a:pt x="1438172" y="319149"/>
                </a:lnTo>
                <a:cubicBezTo>
                  <a:pt x="1401584" y="300875"/>
                  <a:pt x="1363219" y="284520"/>
                  <a:pt x="1323325" y="270268"/>
                </a:cubicBezTo>
                <a:lnTo>
                  <a:pt x="1304424" y="264740"/>
                </a:lnTo>
                <a:lnTo>
                  <a:pt x="1333436" y="304971"/>
                </a:lnTo>
                <a:cubicBezTo>
                  <a:pt x="1357219" y="344943"/>
                  <a:pt x="1378734" y="388727"/>
                  <a:pt x="1397629" y="435732"/>
                </a:cubicBezTo>
                <a:lnTo>
                  <a:pt x="1403998" y="455453"/>
                </a:lnTo>
                <a:lnTo>
                  <a:pt x="1423719" y="461822"/>
                </a:lnTo>
                <a:cubicBezTo>
                  <a:pt x="1470723" y="480717"/>
                  <a:pt x="1514508" y="502232"/>
                  <a:pt x="1554480" y="526015"/>
                </a:cubicBezTo>
                <a:close/>
                <a:moveTo>
                  <a:pt x="1593831" y="1305058"/>
                </a:moveTo>
                <a:lnTo>
                  <a:pt x="1554480" y="1333436"/>
                </a:lnTo>
                <a:cubicBezTo>
                  <a:pt x="1514508" y="1357219"/>
                  <a:pt x="1470723" y="1378734"/>
                  <a:pt x="1423719" y="1397628"/>
                </a:cubicBezTo>
                <a:lnTo>
                  <a:pt x="1403998" y="1403997"/>
                </a:lnTo>
                <a:lnTo>
                  <a:pt x="1397628" y="1423720"/>
                </a:lnTo>
                <a:cubicBezTo>
                  <a:pt x="1378734" y="1470724"/>
                  <a:pt x="1357219" y="1514509"/>
                  <a:pt x="1333436" y="1554481"/>
                </a:cubicBezTo>
                <a:lnTo>
                  <a:pt x="1307260" y="1590779"/>
                </a:lnTo>
                <a:lnTo>
                  <a:pt x="1322254" y="1586409"/>
                </a:lnTo>
                <a:cubicBezTo>
                  <a:pt x="1362062" y="1572237"/>
                  <a:pt x="1400355" y="1555975"/>
                  <a:pt x="1436886" y="1537801"/>
                </a:cubicBezTo>
                <a:lnTo>
                  <a:pt x="1504679" y="1496738"/>
                </a:lnTo>
                <a:lnTo>
                  <a:pt x="1540302" y="1438173"/>
                </a:lnTo>
                <a:close/>
                <a:moveTo>
                  <a:pt x="1643563" y="1092594"/>
                </a:moveTo>
                <a:lnTo>
                  <a:pt x="1625164" y="1103952"/>
                </a:lnTo>
                <a:cubicBezTo>
                  <a:pt x="1587485" y="1122641"/>
                  <a:pt x="1543274" y="1139728"/>
                  <a:pt x="1493628" y="1154848"/>
                </a:cubicBezTo>
                <a:lnTo>
                  <a:pt x="1466695" y="1162116"/>
                </a:lnTo>
                <a:lnTo>
                  <a:pt x="1446097" y="1273638"/>
                </a:lnTo>
                <a:lnTo>
                  <a:pt x="1417881" y="1361008"/>
                </a:lnTo>
                <a:lnTo>
                  <a:pt x="1532219" y="1308589"/>
                </a:lnTo>
                <a:lnTo>
                  <a:pt x="1608458" y="1258088"/>
                </a:lnTo>
                <a:lnTo>
                  <a:pt x="1642086" y="1112273"/>
                </a:lnTo>
                <a:close/>
                <a:moveTo>
                  <a:pt x="1643563" y="766861"/>
                </a:moveTo>
                <a:lnTo>
                  <a:pt x="1642087" y="747179"/>
                </a:lnTo>
                <a:lnTo>
                  <a:pt x="1608414" y="601174"/>
                </a:lnTo>
                <a:lnTo>
                  <a:pt x="1532319" y="550747"/>
                </a:lnTo>
                <a:lnTo>
                  <a:pt x="1417814" y="498235"/>
                </a:lnTo>
                <a:lnTo>
                  <a:pt x="1446098" y="585813"/>
                </a:lnTo>
                <a:lnTo>
                  <a:pt x="1466696" y="697339"/>
                </a:lnTo>
                <a:lnTo>
                  <a:pt x="1493628" y="704606"/>
                </a:lnTo>
                <a:cubicBezTo>
                  <a:pt x="1543274" y="719726"/>
                  <a:pt x="1587485" y="736814"/>
                  <a:pt x="1625164" y="755502"/>
                </a:cubicBezTo>
                <a:close/>
                <a:moveTo>
                  <a:pt x="1655782" y="929726"/>
                </a:moveTo>
                <a:lnTo>
                  <a:pt x="1647014" y="812858"/>
                </a:lnTo>
                <a:lnTo>
                  <a:pt x="1576472" y="780267"/>
                </a:lnTo>
                <a:lnTo>
                  <a:pt x="1476203" y="748811"/>
                </a:lnTo>
                <a:lnTo>
                  <a:pt x="1476729" y="751662"/>
                </a:lnTo>
                <a:cubicBezTo>
                  <a:pt x="1483732" y="809178"/>
                  <a:pt x="1487409" y="868730"/>
                  <a:pt x="1487409" y="929726"/>
                </a:cubicBezTo>
                <a:cubicBezTo>
                  <a:pt x="1487409" y="990721"/>
                  <a:pt x="1483732" y="1050273"/>
                  <a:pt x="1476729" y="1107789"/>
                </a:cubicBezTo>
                <a:lnTo>
                  <a:pt x="1475564" y="1114096"/>
                </a:lnTo>
                <a:lnTo>
                  <a:pt x="1579652" y="1080928"/>
                </a:lnTo>
                <a:lnTo>
                  <a:pt x="1646814" y="1049257"/>
                </a:lnTo>
                <a:close/>
                <a:moveTo>
                  <a:pt x="1859450" y="886496"/>
                </a:moveTo>
                <a:cubicBezTo>
                  <a:pt x="1849530" y="695784"/>
                  <a:pt x="1741975" y="525077"/>
                  <a:pt x="1574461" y="402048"/>
                </a:cubicBezTo>
                <a:lnTo>
                  <a:pt x="1546403" y="384982"/>
                </a:lnTo>
                <a:lnTo>
                  <a:pt x="1562120" y="409908"/>
                </a:lnTo>
                <a:cubicBezTo>
                  <a:pt x="1587656" y="459369"/>
                  <a:pt x="1609651" y="512219"/>
                  <a:pt x="1627628" y="567835"/>
                </a:cubicBezTo>
                <a:lnTo>
                  <a:pt x="1630756" y="581020"/>
                </a:lnTo>
                <a:lnTo>
                  <a:pt x="1662368" y="603817"/>
                </a:lnTo>
                <a:cubicBezTo>
                  <a:pt x="1757635" y="687719"/>
                  <a:pt x="1813262" y="788864"/>
                  <a:pt x="1813262" y="897740"/>
                </a:cubicBezTo>
                <a:cubicBezTo>
                  <a:pt x="1800240" y="794593"/>
                  <a:pt x="1737930" y="700224"/>
                  <a:pt x="1640681" y="622556"/>
                </a:cubicBezTo>
                <a:lnTo>
                  <a:pt x="1640596" y="622499"/>
                </a:lnTo>
                <a:lnTo>
                  <a:pt x="1669029" y="742354"/>
                </a:lnTo>
                <a:lnTo>
                  <a:pt x="1672282" y="784590"/>
                </a:lnTo>
                <a:lnTo>
                  <a:pt x="1702489" y="803238"/>
                </a:lnTo>
                <a:cubicBezTo>
                  <a:pt x="1744928" y="836859"/>
                  <a:pt x="1768396" y="873824"/>
                  <a:pt x="1768396" y="912625"/>
                </a:cubicBezTo>
                <a:cubicBezTo>
                  <a:pt x="1758619" y="895816"/>
                  <a:pt x="1744570" y="879590"/>
                  <a:pt x="1726673" y="864066"/>
                </a:cubicBezTo>
                <a:lnTo>
                  <a:pt x="1675719" y="829201"/>
                </a:lnTo>
                <a:lnTo>
                  <a:pt x="1683463" y="929726"/>
                </a:lnTo>
                <a:lnTo>
                  <a:pt x="1675494" y="1033173"/>
                </a:lnTo>
                <a:lnTo>
                  <a:pt x="1728290" y="995969"/>
                </a:lnTo>
                <a:cubicBezTo>
                  <a:pt x="1745748" y="980249"/>
                  <a:pt x="1759261" y="963829"/>
                  <a:pt x="1768396" y="946829"/>
                </a:cubicBezTo>
                <a:cubicBezTo>
                  <a:pt x="1768396" y="985630"/>
                  <a:pt x="1744928" y="1022595"/>
                  <a:pt x="1702489" y="1056216"/>
                </a:cubicBezTo>
                <a:lnTo>
                  <a:pt x="1672282" y="1074864"/>
                </a:lnTo>
                <a:lnTo>
                  <a:pt x="1669028" y="1117098"/>
                </a:lnTo>
                <a:lnTo>
                  <a:pt x="1640644" y="1236750"/>
                </a:lnTo>
                <a:lnTo>
                  <a:pt x="1725671" y="1153895"/>
                </a:lnTo>
                <a:cubicBezTo>
                  <a:pt x="1773928" y="1095301"/>
                  <a:pt x="1804542" y="1030457"/>
                  <a:pt x="1813262" y="961710"/>
                </a:cubicBezTo>
                <a:cubicBezTo>
                  <a:pt x="1813262" y="1070586"/>
                  <a:pt x="1757634" y="1171732"/>
                  <a:pt x="1662368" y="1255634"/>
                </a:cubicBezTo>
                <a:lnTo>
                  <a:pt x="1630756" y="1278430"/>
                </a:lnTo>
                <a:lnTo>
                  <a:pt x="1627628" y="1291617"/>
                </a:lnTo>
                <a:cubicBezTo>
                  <a:pt x="1609651" y="1347232"/>
                  <a:pt x="1587656" y="1400082"/>
                  <a:pt x="1562120" y="1449544"/>
                </a:cubicBezTo>
                <a:lnTo>
                  <a:pt x="1549467" y="1469610"/>
                </a:lnTo>
                <a:lnTo>
                  <a:pt x="1573026" y="1455340"/>
                </a:lnTo>
                <a:cubicBezTo>
                  <a:pt x="1740455" y="1332944"/>
                  <a:pt x="1848405" y="1163029"/>
                  <a:pt x="1859450" y="972956"/>
                </a:cubicBezTo>
                <a:cubicBezTo>
                  <a:pt x="1859450" y="1169158"/>
                  <a:pt x="1755387" y="1346785"/>
                  <a:pt x="1587140" y="1475362"/>
                </a:cubicBezTo>
                <a:lnTo>
                  <a:pt x="1518585" y="1518588"/>
                </a:lnTo>
                <a:lnTo>
                  <a:pt x="1475360" y="1587141"/>
                </a:lnTo>
                <a:cubicBezTo>
                  <a:pt x="1346783" y="1755388"/>
                  <a:pt x="1169156" y="1859451"/>
                  <a:pt x="972954" y="1859451"/>
                </a:cubicBezTo>
                <a:cubicBezTo>
                  <a:pt x="1163666" y="1849531"/>
                  <a:pt x="1334373" y="1741975"/>
                  <a:pt x="1457402" y="1574461"/>
                </a:cubicBezTo>
                <a:lnTo>
                  <a:pt x="1474468" y="1546405"/>
                </a:lnTo>
                <a:lnTo>
                  <a:pt x="1449543" y="1562121"/>
                </a:lnTo>
                <a:cubicBezTo>
                  <a:pt x="1412447" y="1581274"/>
                  <a:pt x="1373444" y="1598434"/>
                  <a:pt x="1332799" y="1613401"/>
                </a:cubicBezTo>
                <a:lnTo>
                  <a:pt x="1279337" y="1629499"/>
                </a:lnTo>
                <a:lnTo>
                  <a:pt x="1255634" y="1662369"/>
                </a:lnTo>
                <a:cubicBezTo>
                  <a:pt x="1171732" y="1757635"/>
                  <a:pt x="1070586" y="1813263"/>
                  <a:pt x="961710" y="1813263"/>
                </a:cubicBezTo>
                <a:cubicBezTo>
                  <a:pt x="1030475" y="1804581"/>
                  <a:pt x="1095339" y="1773994"/>
                  <a:pt x="1153953" y="1725753"/>
                </a:cubicBezTo>
                <a:lnTo>
                  <a:pt x="1234691" y="1642942"/>
                </a:lnTo>
                <a:lnTo>
                  <a:pt x="1206197" y="1651522"/>
                </a:lnTo>
                <a:lnTo>
                  <a:pt x="1073221" y="1674942"/>
                </a:lnTo>
                <a:lnTo>
                  <a:pt x="1056214" y="1702491"/>
                </a:lnTo>
                <a:cubicBezTo>
                  <a:pt x="1022593" y="1744930"/>
                  <a:pt x="985628" y="1768398"/>
                  <a:pt x="946827" y="1768398"/>
                </a:cubicBezTo>
                <a:cubicBezTo>
                  <a:pt x="963637" y="1758621"/>
                  <a:pt x="979862" y="1744573"/>
                  <a:pt x="995386" y="1726675"/>
                </a:cubicBezTo>
                <a:lnTo>
                  <a:pt x="1028875" y="1677732"/>
                </a:lnTo>
                <a:lnTo>
                  <a:pt x="929725" y="1683465"/>
                </a:lnTo>
                <a:lnTo>
                  <a:pt x="826279" y="1675496"/>
                </a:lnTo>
                <a:lnTo>
                  <a:pt x="863483" y="1728293"/>
                </a:lnTo>
                <a:cubicBezTo>
                  <a:pt x="879203" y="1745751"/>
                  <a:pt x="895624" y="1759263"/>
                  <a:pt x="912623" y="1768398"/>
                </a:cubicBezTo>
                <a:cubicBezTo>
                  <a:pt x="873822" y="1768398"/>
                  <a:pt x="836857" y="1744930"/>
                  <a:pt x="803236" y="1702491"/>
                </a:cubicBezTo>
                <a:lnTo>
                  <a:pt x="784588" y="1672284"/>
                </a:lnTo>
                <a:lnTo>
                  <a:pt x="742353" y="1669030"/>
                </a:lnTo>
                <a:lnTo>
                  <a:pt x="624236" y="1642221"/>
                </a:lnTo>
                <a:lnTo>
                  <a:pt x="705554" y="1725672"/>
                </a:lnTo>
                <a:cubicBezTo>
                  <a:pt x="764149" y="1773929"/>
                  <a:pt x="828992" y="1804542"/>
                  <a:pt x="897739" y="1813263"/>
                </a:cubicBezTo>
                <a:cubicBezTo>
                  <a:pt x="788863" y="1813263"/>
                  <a:pt x="687718" y="1757635"/>
                  <a:pt x="603816" y="1662369"/>
                </a:cubicBezTo>
                <a:lnTo>
                  <a:pt x="581482" y="1631398"/>
                </a:lnTo>
                <a:lnTo>
                  <a:pt x="447629" y="1580602"/>
                </a:lnTo>
                <a:lnTo>
                  <a:pt x="388868" y="1547861"/>
                </a:lnTo>
                <a:lnTo>
                  <a:pt x="404111" y="1573026"/>
                </a:lnTo>
                <a:cubicBezTo>
                  <a:pt x="526508" y="1740456"/>
                  <a:pt x="696422" y="1848406"/>
                  <a:pt x="886495" y="1859451"/>
                </a:cubicBezTo>
                <a:cubicBezTo>
                  <a:pt x="690294" y="1859451"/>
                  <a:pt x="512667" y="1755388"/>
                  <a:pt x="384090" y="1587141"/>
                </a:cubicBezTo>
                <a:lnTo>
                  <a:pt x="343320" y="1522481"/>
                </a:lnTo>
                <a:lnTo>
                  <a:pt x="321289" y="1510206"/>
                </a:lnTo>
                <a:cubicBezTo>
                  <a:pt x="124489" y="1379926"/>
                  <a:pt x="0" y="1187551"/>
                  <a:pt x="0" y="972956"/>
                </a:cubicBezTo>
                <a:cubicBezTo>
                  <a:pt x="9664" y="1139269"/>
                  <a:pt x="93521" y="1290150"/>
                  <a:pt x="226499" y="1407267"/>
                </a:cubicBezTo>
                <a:lnTo>
                  <a:pt x="310128" y="1469841"/>
                </a:lnTo>
                <a:lnTo>
                  <a:pt x="297330" y="1449544"/>
                </a:lnTo>
                <a:cubicBezTo>
                  <a:pt x="271793" y="1400082"/>
                  <a:pt x="249799" y="1347232"/>
                  <a:pt x="231822" y="1291616"/>
                </a:cubicBezTo>
                <a:lnTo>
                  <a:pt x="229024" y="1279821"/>
                </a:lnTo>
                <a:lnTo>
                  <a:pt x="197082" y="1255633"/>
                </a:lnTo>
                <a:cubicBezTo>
                  <a:pt x="101815" y="1171731"/>
                  <a:pt x="46188" y="1070586"/>
                  <a:pt x="46188" y="961710"/>
                </a:cubicBezTo>
                <a:cubicBezTo>
                  <a:pt x="55998" y="1039050"/>
                  <a:pt x="93517" y="1111450"/>
                  <a:pt x="152694" y="1175570"/>
                </a:cubicBezTo>
                <a:lnTo>
                  <a:pt x="218807" y="1236753"/>
                </a:lnTo>
                <a:lnTo>
                  <a:pt x="190421" y="1117097"/>
                </a:lnTo>
                <a:lnTo>
                  <a:pt x="187298" y="1076559"/>
                </a:lnTo>
                <a:lnTo>
                  <a:pt x="173756" y="1068664"/>
                </a:lnTo>
                <a:cubicBezTo>
                  <a:pt x="120755" y="1031807"/>
                  <a:pt x="91054" y="990480"/>
                  <a:pt x="91054" y="946829"/>
                </a:cubicBezTo>
                <a:cubicBezTo>
                  <a:pt x="104757" y="972328"/>
                  <a:pt x="128308" y="996524"/>
                  <a:pt x="160251" y="1019010"/>
                </a:cubicBezTo>
                <a:lnTo>
                  <a:pt x="183960" y="1033226"/>
                </a:lnTo>
                <a:lnTo>
                  <a:pt x="175986" y="929725"/>
                </a:lnTo>
                <a:lnTo>
                  <a:pt x="183756" y="828867"/>
                </a:lnTo>
                <a:lnTo>
                  <a:pt x="162457" y="841320"/>
                </a:lnTo>
                <a:cubicBezTo>
                  <a:pt x="129995" y="863511"/>
                  <a:pt x="105720" y="887410"/>
                  <a:pt x="91054" y="912625"/>
                </a:cubicBezTo>
                <a:cubicBezTo>
                  <a:pt x="91054" y="868973"/>
                  <a:pt x="120755" y="827647"/>
                  <a:pt x="173756" y="790789"/>
                </a:cubicBezTo>
                <a:lnTo>
                  <a:pt x="187298" y="782895"/>
                </a:lnTo>
                <a:lnTo>
                  <a:pt x="190421" y="742353"/>
                </a:lnTo>
                <a:lnTo>
                  <a:pt x="218855" y="622496"/>
                </a:lnTo>
                <a:lnTo>
                  <a:pt x="218769" y="622555"/>
                </a:lnTo>
                <a:cubicBezTo>
                  <a:pt x="121520" y="700224"/>
                  <a:pt x="59210" y="794592"/>
                  <a:pt x="46188" y="897740"/>
                </a:cubicBezTo>
                <a:cubicBezTo>
                  <a:pt x="46188" y="788864"/>
                  <a:pt x="101815" y="687718"/>
                  <a:pt x="197082" y="603816"/>
                </a:cubicBezTo>
                <a:lnTo>
                  <a:pt x="229024" y="579628"/>
                </a:lnTo>
                <a:lnTo>
                  <a:pt x="231822" y="567834"/>
                </a:lnTo>
                <a:cubicBezTo>
                  <a:pt x="249799" y="512219"/>
                  <a:pt x="271793" y="459369"/>
                  <a:pt x="297330" y="409908"/>
                </a:cubicBezTo>
                <a:lnTo>
                  <a:pt x="313965" y="383526"/>
                </a:lnTo>
                <a:lnTo>
                  <a:pt x="225056" y="450364"/>
                </a:lnTo>
                <a:cubicBezTo>
                  <a:pt x="92112" y="568066"/>
                  <a:pt x="8680" y="719622"/>
                  <a:pt x="0" y="886496"/>
                </a:cubicBezTo>
                <a:cubicBezTo>
                  <a:pt x="0" y="671900"/>
                  <a:pt x="124489" y="479525"/>
                  <a:pt x="321289" y="349247"/>
                </a:cubicBezTo>
                <a:lnTo>
                  <a:pt x="343319" y="336972"/>
                </a:lnTo>
                <a:lnTo>
                  <a:pt x="384090" y="272311"/>
                </a:lnTo>
                <a:cubicBezTo>
                  <a:pt x="512667" y="104064"/>
                  <a:pt x="690294" y="0"/>
                  <a:pt x="886496" y="0"/>
                </a:cubicBezTo>
                <a:cubicBezTo>
                  <a:pt x="696423" y="11045"/>
                  <a:pt x="526508" y="118996"/>
                  <a:pt x="404111" y="286425"/>
                </a:cubicBezTo>
                <a:lnTo>
                  <a:pt x="388867" y="311592"/>
                </a:lnTo>
                <a:lnTo>
                  <a:pt x="447629" y="278850"/>
                </a:lnTo>
                <a:lnTo>
                  <a:pt x="581481" y="228055"/>
                </a:lnTo>
                <a:lnTo>
                  <a:pt x="603816" y="197083"/>
                </a:lnTo>
                <a:cubicBezTo>
                  <a:pt x="687718" y="101816"/>
                  <a:pt x="788864" y="46188"/>
                  <a:pt x="897740" y="46188"/>
                </a:cubicBezTo>
                <a:cubicBezTo>
                  <a:pt x="828993" y="54909"/>
                  <a:pt x="764149" y="85522"/>
                  <a:pt x="705555" y="133780"/>
                </a:cubicBezTo>
                <a:lnTo>
                  <a:pt x="624234" y="217232"/>
                </a:lnTo>
                <a:lnTo>
                  <a:pt x="742353" y="190422"/>
                </a:lnTo>
                <a:lnTo>
                  <a:pt x="784589" y="187168"/>
                </a:lnTo>
                <a:lnTo>
                  <a:pt x="803236" y="156963"/>
                </a:lnTo>
                <a:cubicBezTo>
                  <a:pt x="836857" y="114524"/>
                  <a:pt x="873822" y="91056"/>
                  <a:pt x="912623" y="91056"/>
                </a:cubicBezTo>
                <a:cubicBezTo>
                  <a:pt x="895624" y="100192"/>
                  <a:pt x="879203" y="113704"/>
                  <a:pt x="863483" y="131162"/>
                </a:cubicBezTo>
                <a:lnTo>
                  <a:pt x="826281" y="183957"/>
                </a:lnTo>
                <a:lnTo>
                  <a:pt x="929725" y="175987"/>
                </a:lnTo>
                <a:lnTo>
                  <a:pt x="1028874" y="181720"/>
                </a:lnTo>
                <a:lnTo>
                  <a:pt x="995386" y="132779"/>
                </a:lnTo>
                <a:cubicBezTo>
                  <a:pt x="979862" y="114882"/>
                  <a:pt x="963637" y="100833"/>
                  <a:pt x="946827" y="91056"/>
                </a:cubicBezTo>
                <a:cubicBezTo>
                  <a:pt x="985628" y="91056"/>
                  <a:pt x="1022593" y="114524"/>
                  <a:pt x="1056214" y="156963"/>
                </a:cubicBezTo>
                <a:lnTo>
                  <a:pt x="1073220" y="184510"/>
                </a:lnTo>
                <a:lnTo>
                  <a:pt x="1206197" y="207930"/>
                </a:lnTo>
                <a:lnTo>
                  <a:pt x="1234693" y="216511"/>
                </a:lnTo>
                <a:lnTo>
                  <a:pt x="1153953" y="133699"/>
                </a:lnTo>
                <a:cubicBezTo>
                  <a:pt x="1095339" y="85457"/>
                  <a:pt x="1030476" y="54870"/>
                  <a:pt x="961711" y="46188"/>
                </a:cubicBezTo>
                <a:cubicBezTo>
                  <a:pt x="1070587" y="46188"/>
                  <a:pt x="1171732" y="101816"/>
                  <a:pt x="1255634" y="197083"/>
                </a:cubicBezTo>
                <a:lnTo>
                  <a:pt x="1279338" y="229954"/>
                </a:lnTo>
                <a:lnTo>
                  <a:pt x="1332799" y="246051"/>
                </a:lnTo>
                <a:cubicBezTo>
                  <a:pt x="1373445" y="261018"/>
                  <a:pt x="1412447" y="278179"/>
                  <a:pt x="1449543" y="297331"/>
                </a:cubicBezTo>
                <a:lnTo>
                  <a:pt x="1474470" y="313048"/>
                </a:lnTo>
                <a:lnTo>
                  <a:pt x="1457403" y="284990"/>
                </a:lnTo>
                <a:cubicBezTo>
                  <a:pt x="1334374" y="117476"/>
                  <a:pt x="1163667" y="9920"/>
                  <a:pt x="972955" y="0"/>
                </a:cubicBezTo>
                <a:cubicBezTo>
                  <a:pt x="1169156" y="0"/>
                  <a:pt x="1346783" y="104064"/>
                  <a:pt x="1475360" y="272311"/>
                </a:cubicBezTo>
                <a:lnTo>
                  <a:pt x="1518586" y="340865"/>
                </a:lnTo>
                <a:lnTo>
                  <a:pt x="1587140" y="384091"/>
                </a:lnTo>
                <a:cubicBezTo>
                  <a:pt x="1755387" y="512668"/>
                  <a:pt x="1859450" y="690295"/>
                  <a:pt x="1859450" y="886496"/>
                </a:cubicBezTo>
                <a:close/>
              </a:path>
            </a:pathLst>
          </a:custGeom>
          <a:solidFill>
            <a:srgbClr val="0070C0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85401599-BD1A-6BD4-3815-EFFF53D7913C}"/>
              </a:ext>
            </a:extLst>
          </p:cNvPr>
          <p:cNvSpPr/>
          <p:nvPr/>
        </p:nvSpPr>
        <p:spPr>
          <a:xfrm>
            <a:off x="6796955" y="3987127"/>
            <a:ext cx="2241661" cy="2241661"/>
          </a:xfrm>
          <a:prstGeom prst="ellipse">
            <a:avLst/>
          </a:prstGeom>
          <a:solidFill>
            <a:srgbClr val="99CCFF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870C37BA-7C55-69D3-C3E5-8AB1AA15C0ED}"/>
              </a:ext>
            </a:extLst>
          </p:cNvPr>
          <p:cNvSpPr/>
          <p:nvPr/>
        </p:nvSpPr>
        <p:spPr>
          <a:xfrm>
            <a:off x="956212" y="4062323"/>
            <a:ext cx="2126626" cy="2126623"/>
          </a:xfrm>
          <a:custGeom>
            <a:avLst/>
            <a:gdLst>
              <a:gd name="connsiteX0" fmla="*/ 772826 w 1550171"/>
              <a:gd name="connsiteY0" fmla="*/ 135506 h 1550169"/>
              <a:gd name="connsiteX1" fmla="*/ 654442 w 1550171"/>
              <a:gd name="connsiteY1" fmla="*/ 201977 h 1550169"/>
              <a:gd name="connsiteX2" fmla="*/ 404280 w 1550171"/>
              <a:gd name="connsiteY2" fmla="*/ 404279 h 1550169"/>
              <a:gd name="connsiteX3" fmla="*/ 201978 w 1550171"/>
              <a:gd name="connsiteY3" fmla="*/ 654441 h 1550169"/>
              <a:gd name="connsiteX4" fmla="*/ 151296 w 1550171"/>
              <a:gd name="connsiteY4" fmla="*/ 744704 h 1550169"/>
              <a:gd name="connsiteX5" fmla="*/ 217943 w 1550171"/>
              <a:gd name="connsiteY5" fmla="*/ 868651 h 1550169"/>
              <a:gd name="connsiteX6" fmla="*/ 420177 w 1550171"/>
              <a:gd name="connsiteY6" fmla="*/ 1122453 h 1550169"/>
              <a:gd name="connsiteX7" fmla="*/ 805883 w 1550171"/>
              <a:gd name="connsiteY7" fmla="*/ 1395612 h 1550169"/>
              <a:gd name="connsiteX8" fmla="*/ 809104 w 1550171"/>
              <a:gd name="connsiteY8" fmla="*/ 1396830 h 1550169"/>
              <a:gd name="connsiteX9" fmla="*/ 895729 w 1550171"/>
              <a:gd name="connsiteY9" fmla="*/ 1348192 h 1550169"/>
              <a:gd name="connsiteX10" fmla="*/ 1145891 w 1550171"/>
              <a:gd name="connsiteY10" fmla="*/ 1145889 h 1550169"/>
              <a:gd name="connsiteX11" fmla="*/ 1348193 w 1550171"/>
              <a:gd name="connsiteY11" fmla="*/ 895728 h 1550169"/>
              <a:gd name="connsiteX12" fmla="*/ 1412883 w 1550171"/>
              <a:gd name="connsiteY12" fmla="*/ 780515 h 1550169"/>
              <a:gd name="connsiteX13" fmla="*/ 1344789 w 1550171"/>
              <a:gd name="connsiteY13" fmla="*/ 653877 h 1550169"/>
              <a:gd name="connsiteX14" fmla="*/ 1142555 w 1550171"/>
              <a:gd name="connsiteY14" fmla="*/ 400074 h 1550169"/>
              <a:gd name="connsiteX15" fmla="*/ 888752 w 1550171"/>
              <a:gd name="connsiteY15" fmla="*/ 197840 h 1550169"/>
              <a:gd name="connsiteX16" fmla="*/ 1128019 w 1550171"/>
              <a:gd name="connsiteY16" fmla="*/ 1723 h 1550169"/>
              <a:gd name="connsiteX17" fmla="*/ 1344131 w 1550171"/>
              <a:gd name="connsiteY17" fmla="*/ 94620 h 1550169"/>
              <a:gd name="connsiteX18" fmla="*/ 911318 w 1550171"/>
              <a:gd name="connsiteY18" fmla="*/ 77382 h 1550169"/>
              <a:gd name="connsiteX19" fmla="*/ 836235 w 1550171"/>
              <a:gd name="connsiteY19" fmla="*/ 107994 h 1550169"/>
              <a:gd name="connsiteX20" fmla="*/ 838169 w 1550171"/>
              <a:gd name="connsiteY20" fmla="*/ 108870 h 1550169"/>
              <a:gd name="connsiteX21" fmla="*/ 1181487 w 1550171"/>
              <a:gd name="connsiteY21" fmla="*/ 361143 h 1550169"/>
              <a:gd name="connsiteX22" fmla="*/ 1395030 w 1550171"/>
              <a:gd name="connsiteY22" fmla="*/ 633966 h 1550169"/>
              <a:gd name="connsiteX23" fmla="*/ 1439209 w 1550171"/>
              <a:gd name="connsiteY23" fmla="*/ 721211 h 1550169"/>
              <a:gd name="connsiteX24" fmla="*/ 1472787 w 1550171"/>
              <a:gd name="connsiteY24" fmla="*/ 638851 h 1550169"/>
              <a:gd name="connsiteX25" fmla="*/ 1455550 w 1550171"/>
              <a:gd name="connsiteY25" fmla="*/ 206038 h 1550169"/>
              <a:gd name="connsiteX26" fmla="*/ 1475616 w 1550171"/>
              <a:gd name="connsiteY26" fmla="*/ 777001 h 1550169"/>
              <a:gd name="connsiteX27" fmla="*/ 1470405 w 1550171"/>
              <a:gd name="connsiteY27" fmla="*/ 786886 h 1550169"/>
              <a:gd name="connsiteX28" fmla="*/ 1512784 w 1550171"/>
              <a:gd name="connsiteY28" fmla="*/ 913383 h 1550169"/>
              <a:gd name="connsiteX29" fmla="*/ 1429069 w 1550171"/>
              <a:gd name="connsiteY29" fmla="*/ 1363070 h 1550169"/>
              <a:gd name="connsiteX30" fmla="*/ 1465198 w 1550171"/>
              <a:gd name="connsiteY30" fmla="*/ 916609 h 1550169"/>
              <a:gd name="connsiteX31" fmla="*/ 1438805 w 1550171"/>
              <a:gd name="connsiteY31" fmla="*/ 846830 h 1550169"/>
              <a:gd name="connsiteX32" fmla="*/ 1402350 w 1550171"/>
              <a:gd name="connsiteY32" fmla="*/ 915983 h 1550169"/>
              <a:gd name="connsiteX33" fmla="*/ 1187173 w 1550171"/>
              <a:gd name="connsiteY33" fmla="*/ 1187171 h 1550169"/>
              <a:gd name="connsiteX34" fmla="*/ 915984 w 1550171"/>
              <a:gd name="connsiteY34" fmla="*/ 1402349 h 1550169"/>
              <a:gd name="connsiteX35" fmla="*/ 877429 w 1550171"/>
              <a:gd name="connsiteY35" fmla="*/ 1422673 h 1550169"/>
              <a:gd name="connsiteX36" fmla="*/ 936711 w 1550171"/>
              <a:gd name="connsiteY36" fmla="*/ 1445096 h 1550169"/>
              <a:gd name="connsiteX37" fmla="*/ 1383172 w 1550171"/>
              <a:gd name="connsiteY37" fmla="*/ 1408967 h 1550169"/>
              <a:gd name="connsiteX38" fmla="*/ 933485 w 1550171"/>
              <a:gd name="connsiteY38" fmla="*/ 1492682 h 1550169"/>
              <a:gd name="connsiteX39" fmla="*/ 818012 w 1550171"/>
              <a:gd name="connsiteY39" fmla="*/ 1453996 h 1550169"/>
              <a:gd name="connsiteX40" fmla="*/ 777003 w 1550171"/>
              <a:gd name="connsiteY40" fmla="*/ 1475614 h 1550169"/>
              <a:gd name="connsiteX41" fmla="*/ 206040 w 1550171"/>
              <a:gd name="connsiteY41" fmla="*/ 1455548 h 1550169"/>
              <a:gd name="connsiteX42" fmla="*/ 638854 w 1550171"/>
              <a:gd name="connsiteY42" fmla="*/ 1472786 h 1550169"/>
              <a:gd name="connsiteX43" fmla="*/ 754338 w 1550171"/>
              <a:gd name="connsiteY43" fmla="*/ 1425702 h 1550169"/>
              <a:gd name="connsiteX44" fmla="*/ 654068 w 1550171"/>
              <a:gd name="connsiteY44" fmla="*/ 1374928 h 1550169"/>
              <a:gd name="connsiteX45" fmla="*/ 381245 w 1550171"/>
              <a:gd name="connsiteY45" fmla="*/ 1161384 h 1550169"/>
              <a:gd name="connsiteX46" fmla="*/ 167703 w 1550171"/>
              <a:gd name="connsiteY46" fmla="*/ 888561 h 1550169"/>
              <a:gd name="connsiteX47" fmla="*/ 122808 w 1550171"/>
              <a:gd name="connsiteY47" fmla="*/ 799903 h 1550169"/>
              <a:gd name="connsiteX48" fmla="*/ 77383 w 1550171"/>
              <a:gd name="connsiteY48" fmla="*/ 911318 h 1550169"/>
              <a:gd name="connsiteX49" fmla="*/ 94621 w 1550171"/>
              <a:gd name="connsiteY49" fmla="*/ 1344130 h 1550169"/>
              <a:gd name="connsiteX50" fmla="*/ 74555 w 1550171"/>
              <a:gd name="connsiteY50" fmla="*/ 773167 h 1550169"/>
              <a:gd name="connsiteX51" fmla="*/ 93109 w 1550171"/>
              <a:gd name="connsiteY51" fmla="*/ 737974 h 1550169"/>
              <a:gd name="connsiteX52" fmla="*/ 49948 w 1550171"/>
              <a:gd name="connsiteY52" fmla="*/ 609144 h 1550169"/>
              <a:gd name="connsiteX53" fmla="*/ 133663 w 1550171"/>
              <a:gd name="connsiteY53" fmla="*/ 159457 h 1550169"/>
              <a:gd name="connsiteX54" fmla="*/ 97534 w 1550171"/>
              <a:gd name="connsiteY54" fmla="*/ 605919 h 1550169"/>
              <a:gd name="connsiteX55" fmla="*/ 124767 w 1550171"/>
              <a:gd name="connsiteY55" fmla="*/ 677918 h 1550169"/>
              <a:gd name="connsiteX56" fmla="*/ 147821 w 1550171"/>
              <a:gd name="connsiteY56" fmla="*/ 634185 h 1550169"/>
              <a:gd name="connsiteX57" fmla="*/ 362998 w 1550171"/>
              <a:gd name="connsiteY57" fmla="*/ 362997 h 1550169"/>
              <a:gd name="connsiteX58" fmla="*/ 634187 w 1550171"/>
              <a:gd name="connsiteY58" fmla="*/ 147819 h 1550169"/>
              <a:gd name="connsiteX59" fmla="*/ 708518 w 1550171"/>
              <a:gd name="connsiteY59" fmla="*/ 108635 h 1550169"/>
              <a:gd name="connsiteX60" fmla="*/ 626020 w 1550171"/>
              <a:gd name="connsiteY60" fmla="*/ 77430 h 1550169"/>
              <a:gd name="connsiteX61" fmla="*/ 179559 w 1550171"/>
              <a:gd name="connsiteY61" fmla="*/ 113560 h 1550169"/>
              <a:gd name="connsiteX62" fmla="*/ 497138 w 1550171"/>
              <a:gd name="connsiteY62" fmla="*/ 9378 h 1550169"/>
              <a:gd name="connsiteX63" fmla="*/ 750237 w 1550171"/>
              <a:gd name="connsiteY63" fmla="*/ 69066 h 1550169"/>
              <a:gd name="connsiteX64" fmla="*/ 768175 w 1550171"/>
              <a:gd name="connsiteY64" fmla="*/ 77186 h 1550169"/>
              <a:gd name="connsiteX65" fmla="*/ 773168 w 1550171"/>
              <a:gd name="connsiteY65" fmla="*/ 74554 h 1550169"/>
              <a:gd name="connsiteX66" fmla="*/ 1038179 w 1550171"/>
              <a:gd name="connsiteY66" fmla="*/ 2064 h 1550169"/>
              <a:gd name="connsiteX67" fmla="*/ 1128019 w 1550171"/>
              <a:gd name="connsiteY67" fmla="*/ 1723 h 1550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550171" h="1550169">
                <a:moveTo>
                  <a:pt x="772826" y="135506"/>
                </a:moveTo>
                <a:lnTo>
                  <a:pt x="654442" y="201977"/>
                </a:lnTo>
                <a:cubicBezTo>
                  <a:pt x="568531" y="256923"/>
                  <a:pt x="483741" y="324819"/>
                  <a:pt x="404280" y="404279"/>
                </a:cubicBezTo>
                <a:cubicBezTo>
                  <a:pt x="324820" y="483740"/>
                  <a:pt x="256923" y="568530"/>
                  <a:pt x="201978" y="654441"/>
                </a:cubicBezTo>
                <a:lnTo>
                  <a:pt x="151296" y="744704"/>
                </a:lnTo>
                <a:lnTo>
                  <a:pt x="217943" y="868651"/>
                </a:lnTo>
                <a:cubicBezTo>
                  <a:pt x="272154" y="956209"/>
                  <a:pt x="340002" y="1042279"/>
                  <a:pt x="420177" y="1122453"/>
                </a:cubicBezTo>
                <a:cubicBezTo>
                  <a:pt x="540438" y="1242715"/>
                  <a:pt x="673966" y="1335243"/>
                  <a:pt x="805883" y="1395612"/>
                </a:cubicBezTo>
                <a:lnTo>
                  <a:pt x="809104" y="1396830"/>
                </a:lnTo>
                <a:lnTo>
                  <a:pt x="895729" y="1348192"/>
                </a:lnTo>
                <a:cubicBezTo>
                  <a:pt x="981639" y="1293246"/>
                  <a:pt x="1066430" y="1225349"/>
                  <a:pt x="1145891" y="1145889"/>
                </a:cubicBezTo>
                <a:cubicBezTo>
                  <a:pt x="1225351" y="1066428"/>
                  <a:pt x="1293248" y="981638"/>
                  <a:pt x="1348193" y="895728"/>
                </a:cubicBezTo>
                <a:lnTo>
                  <a:pt x="1412883" y="780515"/>
                </a:lnTo>
                <a:lnTo>
                  <a:pt x="1344789" y="653877"/>
                </a:lnTo>
                <a:cubicBezTo>
                  <a:pt x="1290577" y="566319"/>
                  <a:pt x="1222729" y="480248"/>
                  <a:pt x="1142555" y="400074"/>
                </a:cubicBezTo>
                <a:cubicBezTo>
                  <a:pt x="1062381" y="319900"/>
                  <a:pt x="976310" y="252051"/>
                  <a:pt x="888752" y="197840"/>
                </a:cubicBezTo>
                <a:close/>
                <a:moveTo>
                  <a:pt x="1128019" y="1723"/>
                </a:moveTo>
                <a:cubicBezTo>
                  <a:pt x="1214241" y="8981"/>
                  <a:pt x="1288774" y="39264"/>
                  <a:pt x="1344131" y="94620"/>
                </a:cubicBezTo>
                <a:cubicBezTo>
                  <a:pt x="1234694" y="24117"/>
                  <a:pt x="1079191" y="22072"/>
                  <a:pt x="911318" y="77382"/>
                </a:cubicBezTo>
                <a:lnTo>
                  <a:pt x="836235" y="107994"/>
                </a:lnTo>
                <a:lnTo>
                  <a:pt x="838169" y="108870"/>
                </a:lnTo>
                <a:cubicBezTo>
                  <a:pt x="955724" y="168362"/>
                  <a:pt x="1073661" y="253317"/>
                  <a:pt x="1181487" y="361143"/>
                </a:cubicBezTo>
                <a:cubicBezTo>
                  <a:pt x="1267747" y="447404"/>
                  <a:pt x="1339371" y="540136"/>
                  <a:pt x="1395030" y="633966"/>
                </a:cubicBezTo>
                <a:lnTo>
                  <a:pt x="1439209" y="721211"/>
                </a:lnTo>
                <a:lnTo>
                  <a:pt x="1472787" y="638851"/>
                </a:lnTo>
                <a:cubicBezTo>
                  <a:pt x="1528097" y="470978"/>
                  <a:pt x="1526052" y="315476"/>
                  <a:pt x="1455550" y="206038"/>
                </a:cubicBezTo>
                <a:cubicBezTo>
                  <a:pt x="1578564" y="329052"/>
                  <a:pt x="1577758" y="546771"/>
                  <a:pt x="1475616" y="777001"/>
                </a:cubicBezTo>
                <a:lnTo>
                  <a:pt x="1470405" y="786886"/>
                </a:lnTo>
                <a:lnTo>
                  <a:pt x="1512784" y="913383"/>
                </a:lnTo>
                <a:cubicBezTo>
                  <a:pt x="1557588" y="1094696"/>
                  <a:pt x="1533223" y="1258917"/>
                  <a:pt x="1429069" y="1363070"/>
                </a:cubicBezTo>
                <a:cubicBezTo>
                  <a:pt x="1507902" y="1249437"/>
                  <a:pt x="1516447" y="1088862"/>
                  <a:pt x="1465198" y="916609"/>
                </a:cubicBezTo>
                <a:lnTo>
                  <a:pt x="1438805" y="846830"/>
                </a:lnTo>
                <a:lnTo>
                  <a:pt x="1402350" y="915983"/>
                </a:lnTo>
                <a:cubicBezTo>
                  <a:pt x="1345639" y="1008761"/>
                  <a:pt x="1273434" y="1100911"/>
                  <a:pt x="1187173" y="1187171"/>
                </a:cubicBezTo>
                <a:cubicBezTo>
                  <a:pt x="1100913" y="1273432"/>
                  <a:pt x="1008762" y="1345637"/>
                  <a:pt x="915984" y="1402349"/>
                </a:cubicBezTo>
                <a:lnTo>
                  <a:pt x="877429" y="1422673"/>
                </a:lnTo>
                <a:lnTo>
                  <a:pt x="936711" y="1445096"/>
                </a:lnTo>
                <a:cubicBezTo>
                  <a:pt x="1108965" y="1496346"/>
                  <a:pt x="1269540" y="1487800"/>
                  <a:pt x="1383172" y="1408967"/>
                </a:cubicBezTo>
                <a:cubicBezTo>
                  <a:pt x="1279019" y="1513121"/>
                  <a:pt x="1114799" y="1537485"/>
                  <a:pt x="933485" y="1492682"/>
                </a:cubicBezTo>
                <a:lnTo>
                  <a:pt x="818012" y="1453996"/>
                </a:lnTo>
                <a:lnTo>
                  <a:pt x="777003" y="1475614"/>
                </a:lnTo>
                <a:cubicBezTo>
                  <a:pt x="546773" y="1577756"/>
                  <a:pt x="329054" y="1578562"/>
                  <a:pt x="206040" y="1455548"/>
                </a:cubicBezTo>
                <a:cubicBezTo>
                  <a:pt x="315477" y="1526051"/>
                  <a:pt x="470979" y="1528096"/>
                  <a:pt x="638854" y="1472786"/>
                </a:cubicBezTo>
                <a:lnTo>
                  <a:pt x="754338" y="1425702"/>
                </a:lnTo>
                <a:lnTo>
                  <a:pt x="654068" y="1374928"/>
                </a:lnTo>
                <a:cubicBezTo>
                  <a:pt x="560237" y="1319268"/>
                  <a:pt x="467506" y="1247645"/>
                  <a:pt x="381245" y="1161384"/>
                </a:cubicBezTo>
                <a:cubicBezTo>
                  <a:pt x="294985" y="1075124"/>
                  <a:pt x="223362" y="982392"/>
                  <a:pt x="167703" y="888561"/>
                </a:cubicBezTo>
                <a:lnTo>
                  <a:pt x="122808" y="799903"/>
                </a:lnTo>
                <a:lnTo>
                  <a:pt x="77383" y="911318"/>
                </a:lnTo>
                <a:cubicBezTo>
                  <a:pt x="22073" y="1079190"/>
                  <a:pt x="24118" y="1234693"/>
                  <a:pt x="94621" y="1344130"/>
                </a:cubicBezTo>
                <a:cubicBezTo>
                  <a:pt x="-28393" y="1221117"/>
                  <a:pt x="-27587" y="1003397"/>
                  <a:pt x="74555" y="773167"/>
                </a:cubicBezTo>
                <a:lnTo>
                  <a:pt x="93109" y="737974"/>
                </a:lnTo>
                <a:lnTo>
                  <a:pt x="49948" y="609144"/>
                </a:lnTo>
                <a:cubicBezTo>
                  <a:pt x="5144" y="427831"/>
                  <a:pt x="29509" y="263610"/>
                  <a:pt x="133663" y="159457"/>
                </a:cubicBezTo>
                <a:cubicBezTo>
                  <a:pt x="54830" y="273091"/>
                  <a:pt x="46285" y="433665"/>
                  <a:pt x="97534" y="605919"/>
                </a:cubicBezTo>
                <a:lnTo>
                  <a:pt x="124767" y="677918"/>
                </a:lnTo>
                <a:lnTo>
                  <a:pt x="147821" y="634185"/>
                </a:lnTo>
                <a:cubicBezTo>
                  <a:pt x="204532" y="541407"/>
                  <a:pt x="276737" y="449258"/>
                  <a:pt x="362998" y="362997"/>
                </a:cubicBezTo>
                <a:cubicBezTo>
                  <a:pt x="449258" y="276736"/>
                  <a:pt x="541409" y="204531"/>
                  <a:pt x="634187" y="147819"/>
                </a:cubicBezTo>
                <a:lnTo>
                  <a:pt x="708518" y="108635"/>
                </a:lnTo>
                <a:lnTo>
                  <a:pt x="626020" y="77430"/>
                </a:lnTo>
                <a:cubicBezTo>
                  <a:pt x="453767" y="26181"/>
                  <a:pt x="293192" y="34727"/>
                  <a:pt x="179559" y="113560"/>
                </a:cubicBezTo>
                <a:cubicBezTo>
                  <a:pt x="257674" y="35445"/>
                  <a:pt x="369577" y="2210"/>
                  <a:pt x="497138" y="9378"/>
                </a:cubicBezTo>
                <a:cubicBezTo>
                  <a:pt x="576864" y="13857"/>
                  <a:pt x="662706" y="34118"/>
                  <a:pt x="750237" y="69066"/>
                </a:cubicBezTo>
                <a:lnTo>
                  <a:pt x="768175" y="77186"/>
                </a:lnTo>
                <a:lnTo>
                  <a:pt x="773168" y="74554"/>
                </a:lnTo>
                <a:cubicBezTo>
                  <a:pt x="865260" y="33697"/>
                  <a:pt x="955350" y="9054"/>
                  <a:pt x="1038179" y="2064"/>
                </a:cubicBezTo>
                <a:cubicBezTo>
                  <a:pt x="1069238" y="-557"/>
                  <a:pt x="1099278" y="-696"/>
                  <a:pt x="1128019" y="1723"/>
                </a:cubicBezTo>
                <a:close/>
              </a:path>
            </a:pathLst>
          </a:custGeom>
          <a:solidFill>
            <a:srgbClr val="0070C0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93E64413-B352-A92E-29EE-3AD88CA47786}"/>
              </a:ext>
            </a:extLst>
          </p:cNvPr>
          <p:cNvSpPr/>
          <p:nvPr/>
        </p:nvSpPr>
        <p:spPr>
          <a:xfrm>
            <a:off x="3788414" y="3940353"/>
            <a:ext cx="2326850" cy="2326853"/>
          </a:xfrm>
          <a:custGeom>
            <a:avLst/>
            <a:gdLst>
              <a:gd name="connsiteX0" fmla="*/ 849849 w 1696121"/>
              <a:gd name="connsiteY0" fmla="*/ 1359069 h 1696123"/>
              <a:gd name="connsiteX1" fmla="*/ 732100 w 1696121"/>
              <a:gd name="connsiteY1" fmla="*/ 1432959 h 1696123"/>
              <a:gd name="connsiteX2" fmla="*/ 607471 w 1696121"/>
              <a:gd name="connsiteY2" fmla="*/ 1493254 h 1696123"/>
              <a:gd name="connsiteX3" fmla="*/ 573171 w 1696121"/>
              <a:gd name="connsiteY3" fmla="*/ 1504353 h 1696123"/>
              <a:gd name="connsiteX4" fmla="*/ 642718 w 1696121"/>
              <a:gd name="connsiteY4" fmla="*/ 1548754 h 1696123"/>
              <a:gd name="connsiteX5" fmla="*/ 755794 w 1696121"/>
              <a:gd name="connsiteY5" fmla="*/ 1601627 h 1696123"/>
              <a:gd name="connsiteX6" fmla="*/ 848626 w 1696121"/>
              <a:gd name="connsiteY6" fmla="*/ 1632433 h 1696123"/>
              <a:gd name="connsiteX7" fmla="*/ 902330 w 1696121"/>
              <a:gd name="connsiteY7" fmla="*/ 1618179 h 1696123"/>
              <a:gd name="connsiteX8" fmla="*/ 1053407 w 1696121"/>
              <a:gd name="connsiteY8" fmla="*/ 1551004 h 1696123"/>
              <a:gd name="connsiteX9" fmla="*/ 1125751 w 1696121"/>
              <a:gd name="connsiteY9" fmla="*/ 1504819 h 1696123"/>
              <a:gd name="connsiteX10" fmla="*/ 1118487 w 1696121"/>
              <a:gd name="connsiteY10" fmla="*/ 1502547 h 1696123"/>
              <a:gd name="connsiteX11" fmla="*/ 1098257 w 1696121"/>
              <a:gd name="connsiteY11" fmla="*/ 1494117 h 1696123"/>
              <a:gd name="connsiteX12" fmla="*/ 1088651 w 1696121"/>
              <a:gd name="connsiteY12" fmla="*/ 1491009 h 1696123"/>
              <a:gd name="connsiteX13" fmla="*/ 1075313 w 1696121"/>
              <a:gd name="connsiteY13" fmla="*/ 1484555 h 1696123"/>
              <a:gd name="connsiteX14" fmla="*/ 1042820 w 1696121"/>
              <a:gd name="connsiteY14" fmla="*/ 1471016 h 1696123"/>
              <a:gd name="connsiteX15" fmla="*/ 964022 w 1696121"/>
              <a:gd name="connsiteY15" fmla="*/ 1430715 h 1696123"/>
              <a:gd name="connsiteX16" fmla="*/ 364128 w 1696121"/>
              <a:gd name="connsiteY16" fmla="*/ 884482 h 1696123"/>
              <a:gd name="connsiteX17" fmla="*/ 310569 w 1696121"/>
              <a:gd name="connsiteY17" fmla="*/ 966019 h 1696123"/>
              <a:gd name="connsiteX18" fmla="*/ 248606 w 1696121"/>
              <a:gd name="connsiteY18" fmla="*/ 1083702 h 1696123"/>
              <a:gd name="connsiteX19" fmla="*/ 217780 w 1696121"/>
              <a:gd name="connsiteY19" fmla="*/ 1163693 h 1696123"/>
              <a:gd name="connsiteX20" fmla="*/ 240693 w 1696121"/>
              <a:gd name="connsiteY20" fmla="*/ 1199583 h 1696123"/>
              <a:gd name="connsiteX21" fmla="*/ 359428 w 1696121"/>
              <a:gd name="connsiteY21" fmla="*/ 1336697 h 1696123"/>
              <a:gd name="connsiteX22" fmla="*/ 496542 w 1696121"/>
              <a:gd name="connsiteY22" fmla="*/ 1455432 h 1696123"/>
              <a:gd name="connsiteX23" fmla="*/ 532776 w 1696121"/>
              <a:gd name="connsiteY23" fmla="*/ 1478564 h 1696123"/>
              <a:gd name="connsiteX24" fmla="*/ 612385 w 1696121"/>
              <a:gd name="connsiteY24" fmla="*/ 1447932 h 1696123"/>
              <a:gd name="connsiteX25" fmla="*/ 730132 w 1696121"/>
              <a:gd name="connsiteY25" fmla="*/ 1385984 h 1696123"/>
              <a:gd name="connsiteX26" fmla="*/ 811970 w 1696121"/>
              <a:gd name="connsiteY26" fmla="*/ 1332249 h 1696123"/>
              <a:gd name="connsiteX27" fmla="*/ 700988 w 1696121"/>
              <a:gd name="connsiteY27" fmla="*/ 1246957 h 1696123"/>
              <a:gd name="connsiteX28" fmla="*/ 569726 w 1696121"/>
              <a:gd name="connsiteY28" fmla="*/ 1126398 h 1696123"/>
              <a:gd name="connsiteX29" fmla="*/ 569726 w 1696121"/>
              <a:gd name="connsiteY29" fmla="*/ 1126397 h 1696123"/>
              <a:gd name="connsiteX30" fmla="*/ 449167 w 1696121"/>
              <a:gd name="connsiteY30" fmla="*/ 995135 h 1696123"/>
              <a:gd name="connsiteX31" fmla="*/ 1333838 w 1696121"/>
              <a:gd name="connsiteY31" fmla="*/ 884328 h 1696123"/>
              <a:gd name="connsiteX32" fmla="*/ 1246954 w 1696121"/>
              <a:gd name="connsiteY32" fmla="*/ 997380 h 1696123"/>
              <a:gd name="connsiteX33" fmla="*/ 1126396 w 1696121"/>
              <a:gd name="connsiteY33" fmla="*/ 1128642 h 1696123"/>
              <a:gd name="connsiteX34" fmla="*/ 995134 w 1696121"/>
              <a:gd name="connsiteY34" fmla="*/ 1249200 h 1696123"/>
              <a:gd name="connsiteX35" fmla="*/ 887631 w 1696121"/>
              <a:gd name="connsiteY35" fmla="*/ 1331819 h 1696123"/>
              <a:gd name="connsiteX36" fmla="*/ 966018 w 1696121"/>
              <a:gd name="connsiteY36" fmla="*/ 1383309 h 1696123"/>
              <a:gd name="connsiteX37" fmla="*/ 1071109 w 1696121"/>
              <a:gd name="connsiteY37" fmla="*/ 1438642 h 1696123"/>
              <a:gd name="connsiteX38" fmla="*/ 1092939 w 1696121"/>
              <a:gd name="connsiteY38" fmla="*/ 1448832 h 1696123"/>
              <a:gd name="connsiteX39" fmla="*/ 1168085 w 1696121"/>
              <a:gd name="connsiteY39" fmla="*/ 1477791 h 1696123"/>
              <a:gd name="connsiteX40" fmla="*/ 1199584 w 1696121"/>
              <a:gd name="connsiteY40" fmla="*/ 1457681 h 1696123"/>
              <a:gd name="connsiteX41" fmla="*/ 1336699 w 1696121"/>
              <a:gd name="connsiteY41" fmla="*/ 1338946 h 1696123"/>
              <a:gd name="connsiteX42" fmla="*/ 1455434 w 1696121"/>
              <a:gd name="connsiteY42" fmla="*/ 1201831 h 1696123"/>
              <a:gd name="connsiteX43" fmla="*/ 1479644 w 1696121"/>
              <a:gd name="connsiteY43" fmla="*/ 1163910 h 1696123"/>
              <a:gd name="connsiteX44" fmla="*/ 1451488 w 1696121"/>
              <a:gd name="connsiteY44" fmla="*/ 1090737 h 1696123"/>
              <a:gd name="connsiteX45" fmla="*/ 1441300 w 1696121"/>
              <a:gd name="connsiteY45" fmla="*/ 1068889 h 1696123"/>
              <a:gd name="connsiteX46" fmla="*/ 1385982 w 1696121"/>
              <a:gd name="connsiteY46" fmla="*/ 963746 h 1696123"/>
              <a:gd name="connsiteX47" fmla="*/ 191307 w 1696121"/>
              <a:gd name="connsiteY47" fmla="*/ 570380 h 1696123"/>
              <a:gd name="connsiteX48" fmla="*/ 145125 w 1696121"/>
              <a:gd name="connsiteY48" fmla="*/ 642717 h 1696123"/>
              <a:gd name="connsiteX49" fmla="*/ 77949 w 1696121"/>
              <a:gd name="connsiteY49" fmla="*/ 793793 h 1696123"/>
              <a:gd name="connsiteX50" fmla="*/ 63694 w 1696121"/>
              <a:gd name="connsiteY50" fmla="*/ 847505 h 1696123"/>
              <a:gd name="connsiteX51" fmla="*/ 94497 w 1696121"/>
              <a:gd name="connsiteY51" fmla="*/ 940332 h 1696123"/>
              <a:gd name="connsiteX52" fmla="*/ 147371 w 1696121"/>
              <a:gd name="connsiteY52" fmla="*/ 1053407 h 1696123"/>
              <a:gd name="connsiteX53" fmla="*/ 191770 w 1696121"/>
              <a:gd name="connsiteY53" fmla="*/ 1122952 h 1696123"/>
              <a:gd name="connsiteX54" fmla="*/ 202869 w 1696121"/>
              <a:gd name="connsiteY54" fmla="*/ 1088652 h 1696123"/>
              <a:gd name="connsiteX55" fmla="*/ 263164 w 1696121"/>
              <a:gd name="connsiteY55" fmla="*/ 964023 h 1696123"/>
              <a:gd name="connsiteX56" fmla="*/ 337053 w 1696121"/>
              <a:gd name="connsiteY56" fmla="*/ 846272 h 1696123"/>
              <a:gd name="connsiteX57" fmla="*/ 265409 w 1696121"/>
              <a:gd name="connsiteY57" fmla="*/ 732101 h 1696123"/>
              <a:gd name="connsiteX58" fmla="*/ 193576 w 1696121"/>
              <a:gd name="connsiteY58" fmla="*/ 577637 h 1696123"/>
              <a:gd name="connsiteX59" fmla="*/ 1505759 w 1696121"/>
              <a:gd name="connsiteY59" fmla="*/ 569603 h 1696123"/>
              <a:gd name="connsiteX60" fmla="*/ 1502545 w 1696121"/>
              <a:gd name="connsiteY60" fmla="*/ 579881 h 1696123"/>
              <a:gd name="connsiteX61" fmla="*/ 1430713 w 1696121"/>
              <a:gd name="connsiteY61" fmla="*/ 734346 h 1696123"/>
              <a:gd name="connsiteX62" fmla="*/ 1360477 w 1696121"/>
              <a:gd name="connsiteY62" fmla="*/ 846273 h 1696123"/>
              <a:gd name="connsiteX63" fmla="*/ 1432959 w 1696121"/>
              <a:gd name="connsiteY63" fmla="*/ 961778 h 1696123"/>
              <a:gd name="connsiteX64" fmla="*/ 1473260 w 1696121"/>
              <a:gd name="connsiteY64" fmla="*/ 1040576 h 1696123"/>
              <a:gd name="connsiteX65" fmla="*/ 1486800 w 1696121"/>
              <a:gd name="connsiteY65" fmla="*/ 1073068 h 1696123"/>
              <a:gd name="connsiteX66" fmla="*/ 1493253 w 1696121"/>
              <a:gd name="connsiteY66" fmla="*/ 1086407 h 1696123"/>
              <a:gd name="connsiteX67" fmla="*/ 1496361 w 1696121"/>
              <a:gd name="connsiteY67" fmla="*/ 1096013 h 1696123"/>
              <a:gd name="connsiteX68" fmla="*/ 1504791 w 1696121"/>
              <a:gd name="connsiteY68" fmla="*/ 1116243 h 1696123"/>
              <a:gd name="connsiteX69" fmla="*/ 1506529 w 1696121"/>
              <a:gd name="connsiteY69" fmla="*/ 1121800 h 1696123"/>
              <a:gd name="connsiteX70" fmla="*/ 1548756 w 1696121"/>
              <a:gd name="connsiteY70" fmla="*/ 1055655 h 1696123"/>
              <a:gd name="connsiteX71" fmla="*/ 1615932 w 1696121"/>
              <a:gd name="connsiteY71" fmla="*/ 904577 h 1696123"/>
              <a:gd name="connsiteX72" fmla="*/ 1632846 w 1696121"/>
              <a:gd name="connsiteY72" fmla="*/ 840850 h 1696123"/>
              <a:gd name="connsiteX73" fmla="*/ 1603875 w 1696121"/>
              <a:gd name="connsiteY73" fmla="*/ 753545 h 1696123"/>
              <a:gd name="connsiteX74" fmla="*/ 1551001 w 1696121"/>
              <a:gd name="connsiteY74" fmla="*/ 640469 h 1696123"/>
              <a:gd name="connsiteX75" fmla="*/ 849654 w 1696121"/>
              <a:gd name="connsiteY75" fmla="*/ 387777 h 1696123"/>
              <a:gd name="connsiteX76" fmla="*/ 842171 w 1696121"/>
              <a:gd name="connsiteY76" fmla="*/ 392691 h 1696123"/>
              <a:gd name="connsiteX77" fmla="*/ 598686 w 1696121"/>
              <a:gd name="connsiteY77" fmla="*/ 600932 h 1696123"/>
              <a:gd name="connsiteX78" fmla="*/ 390446 w 1696121"/>
              <a:gd name="connsiteY78" fmla="*/ 844417 h 1696123"/>
              <a:gd name="connsiteX79" fmla="*/ 389473 w 1696121"/>
              <a:gd name="connsiteY79" fmla="*/ 845897 h 1696123"/>
              <a:gd name="connsiteX80" fmla="*/ 403870 w 1696121"/>
              <a:gd name="connsiteY80" fmla="*/ 867039 h 1696123"/>
              <a:gd name="connsiteX81" fmla="*/ 489168 w 1696121"/>
              <a:gd name="connsiteY81" fmla="*/ 974359 h 1696123"/>
              <a:gd name="connsiteX82" fmla="*/ 600932 w 1696121"/>
              <a:gd name="connsiteY82" fmla="*/ 1095192 h 1696123"/>
              <a:gd name="connsiteX83" fmla="*/ 721765 w 1696121"/>
              <a:gd name="connsiteY83" fmla="*/ 1206955 h 1696123"/>
              <a:gd name="connsiteX84" fmla="*/ 844416 w 1696121"/>
              <a:gd name="connsiteY84" fmla="*/ 1303432 h 1696123"/>
              <a:gd name="connsiteX85" fmla="*/ 850136 w 1696121"/>
              <a:gd name="connsiteY85" fmla="*/ 1307189 h 1696123"/>
              <a:gd name="connsiteX86" fmla="*/ 851812 w 1696121"/>
              <a:gd name="connsiteY86" fmla="*/ 1306090 h 1696123"/>
              <a:gd name="connsiteX87" fmla="*/ 1095477 w 1696121"/>
              <a:gd name="connsiteY87" fmla="*/ 1097723 h 1696123"/>
              <a:gd name="connsiteX88" fmla="*/ 1303844 w 1696121"/>
              <a:gd name="connsiteY88" fmla="*/ 854057 h 1696123"/>
              <a:gd name="connsiteX89" fmla="*/ 1308903 w 1696121"/>
              <a:gd name="connsiteY89" fmla="*/ 846352 h 1696123"/>
              <a:gd name="connsiteX90" fmla="*/ 1306089 w 1696121"/>
              <a:gd name="connsiteY90" fmla="*/ 842066 h 1696123"/>
              <a:gd name="connsiteX91" fmla="*/ 1209563 w 1696121"/>
              <a:gd name="connsiteY91" fmla="*/ 719326 h 1696123"/>
              <a:gd name="connsiteX92" fmla="*/ 1097723 w 1696121"/>
              <a:gd name="connsiteY92" fmla="*/ 598401 h 1696123"/>
              <a:gd name="connsiteX93" fmla="*/ 976797 w 1696121"/>
              <a:gd name="connsiteY93" fmla="*/ 486560 h 1696123"/>
              <a:gd name="connsiteX94" fmla="*/ 869400 w 1696121"/>
              <a:gd name="connsiteY94" fmla="*/ 401218 h 1696123"/>
              <a:gd name="connsiteX95" fmla="*/ 1167642 w 1696121"/>
              <a:gd name="connsiteY95" fmla="*/ 216616 h 1696123"/>
              <a:gd name="connsiteX96" fmla="*/ 1109929 w 1696121"/>
              <a:gd name="connsiteY96" fmla="*/ 238314 h 1696123"/>
              <a:gd name="connsiteX97" fmla="*/ 963773 w 1696121"/>
              <a:gd name="connsiteY97" fmla="*/ 312815 h 1696123"/>
              <a:gd name="connsiteX98" fmla="*/ 887857 w 1696121"/>
              <a:gd name="connsiteY98" fmla="*/ 362682 h 1696123"/>
              <a:gd name="connsiteX99" fmla="*/ 931016 w 1696121"/>
              <a:gd name="connsiteY99" fmla="*/ 393543 h 1696123"/>
              <a:gd name="connsiteX100" fmla="*/ 974797 w 1696121"/>
              <a:gd name="connsiteY100" fmla="*/ 429568 h 1696123"/>
              <a:gd name="connsiteX101" fmla="*/ 997379 w 1696121"/>
              <a:gd name="connsiteY101" fmla="*/ 446923 h 1696123"/>
              <a:gd name="connsiteX102" fmla="*/ 1010216 w 1696121"/>
              <a:gd name="connsiteY102" fmla="*/ 458713 h 1696123"/>
              <a:gd name="connsiteX103" fmla="*/ 1030463 w 1696121"/>
              <a:gd name="connsiteY103" fmla="*/ 475373 h 1696123"/>
              <a:gd name="connsiteX104" fmla="*/ 1128638 w 1696121"/>
              <a:gd name="connsiteY104" fmla="*/ 567478 h 1696123"/>
              <a:gd name="connsiteX105" fmla="*/ 1128641 w 1696121"/>
              <a:gd name="connsiteY105" fmla="*/ 567481 h 1696123"/>
              <a:gd name="connsiteX106" fmla="*/ 1128642 w 1696121"/>
              <a:gd name="connsiteY106" fmla="*/ 567482 h 1696123"/>
              <a:gd name="connsiteX107" fmla="*/ 1249200 w 1696121"/>
              <a:gd name="connsiteY107" fmla="*/ 698744 h 1696123"/>
              <a:gd name="connsiteX108" fmla="*/ 1333661 w 1696121"/>
              <a:gd name="connsiteY108" fmla="*/ 808644 h 1696123"/>
              <a:gd name="connsiteX109" fmla="*/ 1383738 w 1696121"/>
              <a:gd name="connsiteY109" fmla="*/ 732377 h 1696123"/>
              <a:gd name="connsiteX110" fmla="*/ 1458216 w 1696121"/>
              <a:gd name="connsiteY110" fmla="*/ 586145 h 1696123"/>
              <a:gd name="connsiteX111" fmla="*/ 1479729 w 1696121"/>
              <a:gd name="connsiteY111" fmla="*/ 528830 h 1696123"/>
              <a:gd name="connsiteX112" fmla="*/ 1457679 w 1696121"/>
              <a:gd name="connsiteY112" fmla="*/ 494293 h 1696123"/>
              <a:gd name="connsiteX113" fmla="*/ 1338944 w 1696121"/>
              <a:gd name="connsiteY113" fmla="*/ 357177 h 1696123"/>
              <a:gd name="connsiteX114" fmla="*/ 1201829 w 1696121"/>
              <a:gd name="connsiteY114" fmla="*/ 238442 h 1696123"/>
              <a:gd name="connsiteX115" fmla="*/ 533860 w 1696121"/>
              <a:gd name="connsiteY115" fmla="*/ 215434 h 1696123"/>
              <a:gd name="connsiteX116" fmla="*/ 494296 w 1696121"/>
              <a:gd name="connsiteY116" fmla="*/ 240692 h 1696123"/>
              <a:gd name="connsiteX117" fmla="*/ 357182 w 1696121"/>
              <a:gd name="connsiteY117" fmla="*/ 359428 h 1696123"/>
              <a:gd name="connsiteX118" fmla="*/ 238447 w 1696121"/>
              <a:gd name="connsiteY118" fmla="*/ 496542 h 1696123"/>
              <a:gd name="connsiteX119" fmla="*/ 217407 w 1696121"/>
              <a:gd name="connsiteY119" fmla="*/ 529496 h 1696123"/>
              <a:gd name="connsiteX120" fmla="*/ 218115 w 1696121"/>
              <a:gd name="connsiteY120" fmla="*/ 531861 h 1696123"/>
              <a:gd name="connsiteX121" fmla="*/ 331155 w 1696121"/>
              <a:gd name="connsiteY121" fmla="*/ 760251 h 1696123"/>
              <a:gd name="connsiteX122" fmla="*/ 364145 w 1696121"/>
              <a:gd name="connsiteY122" fmla="*/ 808699 h 1696123"/>
              <a:gd name="connsiteX123" fmla="*/ 446923 w 1696121"/>
              <a:gd name="connsiteY123" fmla="*/ 700988 h 1696123"/>
              <a:gd name="connsiteX124" fmla="*/ 567480 w 1696121"/>
              <a:gd name="connsiteY124" fmla="*/ 569726 h 1696123"/>
              <a:gd name="connsiteX125" fmla="*/ 698742 w 1696121"/>
              <a:gd name="connsiteY125" fmla="*/ 449167 h 1696123"/>
              <a:gd name="connsiteX126" fmla="*/ 811986 w 1696121"/>
              <a:gd name="connsiteY126" fmla="*/ 362137 h 1696123"/>
              <a:gd name="connsiteX127" fmla="*/ 762540 w 1696121"/>
              <a:gd name="connsiteY127" fmla="*/ 328483 h 1696123"/>
              <a:gd name="connsiteX128" fmla="*/ 534039 w 1696121"/>
              <a:gd name="connsiteY128" fmla="*/ 215487 h 1696123"/>
              <a:gd name="connsiteX129" fmla="*/ 855282 w 1696121"/>
              <a:gd name="connsiteY129" fmla="*/ 63279 h 1696123"/>
              <a:gd name="connsiteX130" fmla="*/ 791547 w 1696121"/>
              <a:gd name="connsiteY130" fmla="*/ 80195 h 1696123"/>
              <a:gd name="connsiteX131" fmla="*/ 640472 w 1696121"/>
              <a:gd name="connsiteY131" fmla="*/ 147371 h 1696123"/>
              <a:gd name="connsiteX132" fmla="*/ 573549 w 1696121"/>
              <a:gd name="connsiteY132" fmla="*/ 190096 h 1696123"/>
              <a:gd name="connsiteX133" fmla="*/ 590512 w 1696121"/>
              <a:gd name="connsiteY133" fmla="*/ 196655 h 1696123"/>
              <a:gd name="connsiteX134" fmla="*/ 609716 w 1696121"/>
              <a:gd name="connsiteY134" fmla="*/ 202869 h 1696123"/>
              <a:gd name="connsiteX135" fmla="*/ 622198 w 1696121"/>
              <a:gd name="connsiteY135" fmla="*/ 208909 h 1696123"/>
              <a:gd name="connsiteX136" fmla="*/ 640136 w 1696121"/>
              <a:gd name="connsiteY136" fmla="*/ 215845 h 1696123"/>
              <a:gd name="connsiteX137" fmla="*/ 734317 w 1696121"/>
              <a:gd name="connsiteY137" fmla="*/ 263151 h 1696123"/>
              <a:gd name="connsiteX138" fmla="*/ 734345 w 1696121"/>
              <a:gd name="connsiteY138" fmla="*/ 263164 h 1696123"/>
              <a:gd name="connsiteX139" fmla="*/ 734367 w 1696121"/>
              <a:gd name="connsiteY139" fmla="*/ 263178 h 1696123"/>
              <a:gd name="connsiteX140" fmla="*/ 831808 w 1696121"/>
              <a:gd name="connsiteY140" fmla="*/ 322602 h 1696123"/>
              <a:gd name="connsiteX141" fmla="*/ 849955 w 1696121"/>
              <a:gd name="connsiteY141" fmla="*/ 335579 h 1696123"/>
              <a:gd name="connsiteX142" fmla="*/ 961777 w 1696121"/>
              <a:gd name="connsiteY142" fmla="*/ 265409 h 1696123"/>
              <a:gd name="connsiteX143" fmla="*/ 1116241 w 1696121"/>
              <a:gd name="connsiteY143" fmla="*/ 193577 h 1696123"/>
              <a:gd name="connsiteX144" fmla="*/ 1126520 w 1696121"/>
              <a:gd name="connsiteY144" fmla="*/ 190363 h 1696123"/>
              <a:gd name="connsiteX145" fmla="*/ 1055652 w 1696121"/>
              <a:gd name="connsiteY145" fmla="*/ 145119 h 1696123"/>
              <a:gd name="connsiteX146" fmla="*/ 942577 w 1696121"/>
              <a:gd name="connsiteY146" fmla="*/ 92247 h 1696123"/>
              <a:gd name="connsiteX147" fmla="*/ 605119 w 1696121"/>
              <a:gd name="connsiteY147" fmla="*/ 725 h 1696123"/>
              <a:gd name="connsiteX148" fmla="*/ 835299 w 1696121"/>
              <a:gd name="connsiteY148" fmla="*/ 24469 h 1696123"/>
              <a:gd name="connsiteX149" fmla="*/ 857012 w 1696121"/>
              <a:gd name="connsiteY149" fmla="*/ 31229 h 1696123"/>
              <a:gd name="connsiteX150" fmla="*/ 938852 w 1696121"/>
              <a:gd name="connsiteY150" fmla="*/ 11373 h 1696123"/>
              <a:gd name="connsiteX151" fmla="*/ 1474805 w 1696121"/>
              <a:gd name="connsiteY151" fmla="*/ 162221 h 1696123"/>
              <a:gd name="connsiteX152" fmla="*/ 943363 w 1696121"/>
              <a:gd name="connsiteY152" fmla="*/ 39901 h 1696123"/>
              <a:gd name="connsiteX153" fmla="*/ 911789 w 1696121"/>
              <a:gd name="connsiteY153" fmla="*/ 48282 h 1696123"/>
              <a:gd name="connsiteX154" fmla="*/ 953170 w 1696121"/>
              <a:gd name="connsiteY154" fmla="*/ 61164 h 1696123"/>
              <a:gd name="connsiteX155" fmla="*/ 1070312 w 1696121"/>
              <a:gd name="connsiteY155" fmla="*/ 114018 h 1696123"/>
              <a:gd name="connsiteX156" fmla="*/ 1170268 w 1696121"/>
              <a:gd name="connsiteY156" fmla="*/ 176683 h 1696123"/>
              <a:gd name="connsiteX157" fmla="*/ 1187905 w 1696121"/>
              <a:gd name="connsiteY157" fmla="*/ 171169 h 1696123"/>
              <a:gd name="connsiteX158" fmla="*/ 1455665 w 1696121"/>
              <a:gd name="connsiteY158" fmla="*/ 208401 h 1696123"/>
              <a:gd name="connsiteX159" fmla="*/ 1244363 w 1696121"/>
              <a:gd name="connsiteY159" fmla="*/ 194368 h 1696123"/>
              <a:gd name="connsiteX160" fmla="*/ 1212471 w 1696121"/>
              <a:gd name="connsiteY160" fmla="*/ 203142 h 1696123"/>
              <a:gd name="connsiteX161" fmla="*/ 1222013 w 1696121"/>
              <a:gd name="connsiteY161" fmla="*/ 209124 h 1696123"/>
              <a:gd name="connsiteX162" fmla="*/ 1364373 w 1696121"/>
              <a:gd name="connsiteY162" fmla="*/ 331749 h 1696123"/>
              <a:gd name="connsiteX163" fmla="*/ 1486998 w 1696121"/>
              <a:gd name="connsiteY163" fmla="*/ 474108 h 1696123"/>
              <a:gd name="connsiteX164" fmla="*/ 1493210 w 1696121"/>
              <a:gd name="connsiteY164" fmla="*/ 484016 h 1696123"/>
              <a:gd name="connsiteX165" fmla="*/ 1502084 w 1696121"/>
              <a:gd name="connsiteY165" fmla="*/ 451673 h 1696123"/>
              <a:gd name="connsiteX166" fmla="*/ 1487721 w 1696121"/>
              <a:gd name="connsiteY166" fmla="*/ 240457 h 1696123"/>
              <a:gd name="connsiteX167" fmla="*/ 1524952 w 1696121"/>
              <a:gd name="connsiteY167" fmla="*/ 508216 h 1696123"/>
              <a:gd name="connsiteX168" fmla="*/ 1519438 w 1696121"/>
              <a:gd name="connsiteY168" fmla="*/ 525853 h 1696123"/>
              <a:gd name="connsiteX169" fmla="*/ 1582104 w 1696121"/>
              <a:gd name="connsiteY169" fmla="*/ 625810 h 1696123"/>
              <a:gd name="connsiteX170" fmla="*/ 1634958 w 1696121"/>
              <a:gd name="connsiteY170" fmla="*/ 742951 h 1696123"/>
              <a:gd name="connsiteX171" fmla="*/ 1647843 w 1696121"/>
              <a:gd name="connsiteY171" fmla="*/ 784343 h 1696123"/>
              <a:gd name="connsiteX172" fmla="*/ 1656225 w 1696121"/>
              <a:gd name="connsiteY172" fmla="*/ 752761 h 1696123"/>
              <a:gd name="connsiteX173" fmla="*/ 1533900 w 1696121"/>
              <a:gd name="connsiteY173" fmla="*/ 221318 h 1696123"/>
              <a:gd name="connsiteX174" fmla="*/ 1684748 w 1696121"/>
              <a:gd name="connsiteY174" fmla="*/ 757270 h 1696123"/>
              <a:gd name="connsiteX175" fmla="*/ 1664892 w 1696121"/>
              <a:gd name="connsiteY175" fmla="*/ 839109 h 1696123"/>
              <a:gd name="connsiteX176" fmla="*/ 1671652 w 1696121"/>
              <a:gd name="connsiteY176" fmla="*/ 860823 h 1696123"/>
              <a:gd name="connsiteX177" fmla="*/ 1536145 w 1696121"/>
              <a:gd name="connsiteY177" fmla="*/ 1474806 h 1696123"/>
              <a:gd name="connsiteX178" fmla="*/ 1664257 w 1696121"/>
              <a:gd name="connsiteY178" fmla="*/ 980945 h 1696123"/>
              <a:gd name="connsiteX179" fmla="*/ 1649045 w 1696121"/>
              <a:gd name="connsiteY179" fmla="*/ 904423 h 1696123"/>
              <a:gd name="connsiteX180" fmla="*/ 1646754 w 1696121"/>
              <a:gd name="connsiteY180" fmla="*/ 913868 h 1696123"/>
              <a:gd name="connsiteX181" fmla="*/ 1579858 w 1696121"/>
              <a:gd name="connsiteY181" fmla="*/ 1070314 h 1696123"/>
              <a:gd name="connsiteX182" fmla="*/ 1520189 w 1696121"/>
              <a:gd name="connsiteY182" fmla="*/ 1165491 h 1696123"/>
              <a:gd name="connsiteX183" fmla="*/ 1527199 w 1696121"/>
              <a:gd name="connsiteY183" fmla="*/ 1187907 h 1696123"/>
              <a:gd name="connsiteX184" fmla="*/ 1528841 w 1696121"/>
              <a:gd name="connsiteY184" fmla="*/ 1196389 h 1696123"/>
              <a:gd name="connsiteX185" fmla="*/ 1530553 w 1696121"/>
              <a:gd name="connsiteY185" fmla="*/ 1201681 h 1696123"/>
              <a:gd name="connsiteX186" fmla="*/ 1531824 w 1696121"/>
              <a:gd name="connsiteY186" fmla="*/ 1211801 h 1696123"/>
              <a:gd name="connsiteX187" fmla="*/ 1540128 w 1696121"/>
              <a:gd name="connsiteY187" fmla="*/ 1254697 h 1696123"/>
              <a:gd name="connsiteX188" fmla="*/ 1542105 w 1696121"/>
              <a:gd name="connsiteY188" fmla="*/ 1293649 h 1696123"/>
              <a:gd name="connsiteX189" fmla="*/ 1543409 w 1696121"/>
              <a:gd name="connsiteY189" fmla="*/ 1304031 h 1696123"/>
              <a:gd name="connsiteX190" fmla="*/ 1542825 w 1696121"/>
              <a:gd name="connsiteY190" fmla="*/ 1307867 h 1696123"/>
              <a:gd name="connsiteX191" fmla="*/ 1543225 w 1696121"/>
              <a:gd name="connsiteY191" fmla="*/ 1315739 h 1696123"/>
              <a:gd name="connsiteX192" fmla="*/ 1536133 w 1696121"/>
              <a:gd name="connsiteY192" fmla="*/ 1370163 h 1696123"/>
              <a:gd name="connsiteX193" fmla="*/ 1531477 w 1696121"/>
              <a:gd name="connsiteY193" fmla="*/ 1382556 h 1696123"/>
              <a:gd name="connsiteX194" fmla="*/ 1530364 w 1696121"/>
              <a:gd name="connsiteY194" fmla="*/ 1389883 h 1696123"/>
              <a:gd name="connsiteX195" fmla="*/ 1526140 w 1696121"/>
              <a:gd name="connsiteY195" fmla="*/ 1396762 h 1696123"/>
              <a:gd name="connsiteX196" fmla="*/ 1518499 w 1696121"/>
              <a:gd name="connsiteY196" fmla="*/ 1417097 h 1696123"/>
              <a:gd name="connsiteX197" fmla="*/ 1489967 w 1696121"/>
              <a:gd name="connsiteY197" fmla="*/ 1455667 h 1696123"/>
              <a:gd name="connsiteX198" fmla="*/ 1489970 w 1696121"/>
              <a:gd name="connsiteY198" fmla="*/ 1455660 h 1696123"/>
              <a:gd name="connsiteX199" fmla="*/ 1489966 w 1696121"/>
              <a:gd name="connsiteY199" fmla="*/ 1455666 h 1696123"/>
              <a:gd name="connsiteX200" fmla="*/ 1510540 w 1696121"/>
              <a:gd name="connsiteY200" fmla="*/ 1390078 h 1696123"/>
              <a:gd name="connsiteX201" fmla="*/ 1512932 w 1696121"/>
              <a:gd name="connsiteY201" fmla="*/ 1374849 h 1696123"/>
              <a:gd name="connsiteX202" fmla="*/ 1512739 w 1696121"/>
              <a:gd name="connsiteY202" fmla="*/ 1297661 h 1696123"/>
              <a:gd name="connsiteX203" fmla="*/ 1510493 w 1696121"/>
              <a:gd name="connsiteY203" fmla="*/ 1283444 h 1696123"/>
              <a:gd name="connsiteX204" fmla="*/ 1493894 w 1696121"/>
              <a:gd name="connsiteY204" fmla="*/ 1207434 h 1696123"/>
              <a:gd name="connsiteX205" fmla="*/ 1484753 w 1696121"/>
              <a:gd name="connsiteY205" fmla="*/ 1222016 h 1696123"/>
              <a:gd name="connsiteX206" fmla="*/ 1362127 w 1696121"/>
              <a:gd name="connsiteY206" fmla="*/ 1364375 h 1696123"/>
              <a:gd name="connsiteX207" fmla="*/ 1219769 w 1696121"/>
              <a:gd name="connsiteY207" fmla="*/ 1487000 h 1696123"/>
              <a:gd name="connsiteX208" fmla="*/ 1212056 w 1696121"/>
              <a:gd name="connsiteY208" fmla="*/ 1491836 h 1696123"/>
              <a:gd name="connsiteX209" fmla="*/ 1285603 w 1696121"/>
              <a:gd name="connsiteY209" fmla="*/ 1507959 h 1696123"/>
              <a:gd name="connsiteX210" fmla="*/ 1299817 w 1696121"/>
              <a:gd name="connsiteY210" fmla="*/ 1510220 h 1696123"/>
              <a:gd name="connsiteX211" fmla="*/ 1377027 w 1696121"/>
              <a:gd name="connsiteY211" fmla="*/ 1510518 h 1696123"/>
              <a:gd name="connsiteX212" fmla="*/ 1392265 w 1696121"/>
              <a:gd name="connsiteY212" fmla="*/ 1508153 h 1696123"/>
              <a:gd name="connsiteX213" fmla="*/ 1457910 w 1696121"/>
              <a:gd name="connsiteY213" fmla="*/ 1487722 h 1696123"/>
              <a:gd name="connsiteX214" fmla="*/ 1457904 w 1696121"/>
              <a:gd name="connsiteY214" fmla="*/ 1487726 h 1696123"/>
              <a:gd name="connsiteX215" fmla="*/ 1457911 w 1696121"/>
              <a:gd name="connsiteY215" fmla="*/ 1487723 h 1696123"/>
              <a:gd name="connsiteX216" fmla="*/ 1419340 w 1696121"/>
              <a:gd name="connsiteY216" fmla="*/ 1516255 h 1696123"/>
              <a:gd name="connsiteX217" fmla="*/ 1399006 w 1696121"/>
              <a:gd name="connsiteY217" fmla="*/ 1523896 h 1696123"/>
              <a:gd name="connsiteX218" fmla="*/ 1392127 w 1696121"/>
              <a:gd name="connsiteY218" fmla="*/ 1528120 h 1696123"/>
              <a:gd name="connsiteX219" fmla="*/ 1384800 w 1696121"/>
              <a:gd name="connsiteY219" fmla="*/ 1529233 h 1696123"/>
              <a:gd name="connsiteX220" fmla="*/ 1372407 w 1696121"/>
              <a:gd name="connsiteY220" fmla="*/ 1533889 h 1696123"/>
              <a:gd name="connsiteX221" fmla="*/ 1317983 w 1696121"/>
              <a:gd name="connsiteY221" fmla="*/ 1540981 h 1696123"/>
              <a:gd name="connsiteX222" fmla="*/ 1310111 w 1696121"/>
              <a:gd name="connsiteY222" fmla="*/ 1540581 h 1696123"/>
              <a:gd name="connsiteX223" fmla="*/ 1306275 w 1696121"/>
              <a:gd name="connsiteY223" fmla="*/ 1541165 h 1696123"/>
              <a:gd name="connsiteX224" fmla="*/ 1295893 w 1696121"/>
              <a:gd name="connsiteY224" fmla="*/ 1539861 h 1696123"/>
              <a:gd name="connsiteX225" fmla="*/ 1256941 w 1696121"/>
              <a:gd name="connsiteY225" fmla="*/ 1537884 h 1696123"/>
              <a:gd name="connsiteX226" fmla="*/ 1214045 w 1696121"/>
              <a:gd name="connsiteY226" fmla="*/ 1529580 h 1696123"/>
              <a:gd name="connsiteX227" fmla="*/ 1203925 w 1696121"/>
              <a:gd name="connsiteY227" fmla="*/ 1528310 h 1696123"/>
              <a:gd name="connsiteX228" fmla="*/ 1198633 w 1696121"/>
              <a:gd name="connsiteY228" fmla="*/ 1526597 h 1696123"/>
              <a:gd name="connsiteX229" fmla="*/ 1190151 w 1696121"/>
              <a:gd name="connsiteY229" fmla="*/ 1524955 h 1696123"/>
              <a:gd name="connsiteX230" fmla="*/ 1169518 w 1696121"/>
              <a:gd name="connsiteY230" fmla="*/ 1518503 h 1696123"/>
              <a:gd name="connsiteX231" fmla="*/ 1068067 w 1696121"/>
              <a:gd name="connsiteY231" fmla="*/ 1582106 h 1696123"/>
              <a:gd name="connsiteX232" fmla="*/ 913567 w 1696121"/>
              <a:gd name="connsiteY232" fmla="*/ 1648169 h 1696123"/>
              <a:gd name="connsiteX233" fmla="*/ 983191 w 1696121"/>
              <a:gd name="connsiteY233" fmla="*/ 1662010 h 1696123"/>
              <a:gd name="connsiteX234" fmla="*/ 1477051 w 1696121"/>
              <a:gd name="connsiteY234" fmla="*/ 1533903 h 1696123"/>
              <a:gd name="connsiteX235" fmla="*/ 863069 w 1696121"/>
              <a:gd name="connsiteY235" fmla="*/ 1669410 h 1696123"/>
              <a:gd name="connsiteX236" fmla="*/ 847490 w 1696121"/>
              <a:gd name="connsiteY236" fmla="*/ 1664561 h 1696123"/>
              <a:gd name="connsiteX237" fmla="*/ 755024 w 1696121"/>
              <a:gd name="connsiteY237" fmla="*/ 1686995 h 1696123"/>
              <a:gd name="connsiteX238" fmla="*/ 219071 w 1696121"/>
              <a:gd name="connsiteY238" fmla="*/ 1536148 h 1696123"/>
              <a:gd name="connsiteX239" fmla="*/ 750514 w 1696121"/>
              <a:gd name="connsiteY239" fmla="*/ 1658472 h 1696123"/>
              <a:gd name="connsiteX240" fmla="*/ 792304 w 1696121"/>
              <a:gd name="connsiteY240" fmla="*/ 1647381 h 1696123"/>
              <a:gd name="connsiteX241" fmla="*/ 745196 w 1696121"/>
              <a:gd name="connsiteY241" fmla="*/ 1632716 h 1696123"/>
              <a:gd name="connsiteX242" fmla="*/ 628055 w 1696121"/>
              <a:gd name="connsiteY242" fmla="*/ 1579862 h 1696123"/>
              <a:gd name="connsiteX243" fmla="*/ 529930 w 1696121"/>
              <a:gd name="connsiteY243" fmla="*/ 1518344 h 1696123"/>
              <a:gd name="connsiteX244" fmla="*/ 492195 w 1696121"/>
              <a:gd name="connsiteY244" fmla="*/ 1530555 h 1696123"/>
              <a:gd name="connsiteX245" fmla="*/ 238211 w 1696121"/>
              <a:gd name="connsiteY245" fmla="*/ 1489967 h 1696123"/>
              <a:gd name="connsiteX246" fmla="*/ 400188 w 1696121"/>
              <a:gd name="connsiteY246" fmla="*/ 1512731 h 1696123"/>
              <a:gd name="connsiteX247" fmla="*/ 489772 w 1696121"/>
              <a:gd name="connsiteY247" fmla="*/ 1493168 h 1696123"/>
              <a:gd name="connsiteX248" fmla="*/ 476353 w 1696121"/>
              <a:gd name="connsiteY248" fmla="*/ 1484756 h 1696123"/>
              <a:gd name="connsiteX249" fmla="*/ 333995 w 1696121"/>
              <a:gd name="connsiteY249" fmla="*/ 1362130 h 1696123"/>
              <a:gd name="connsiteX250" fmla="*/ 211369 w 1696121"/>
              <a:gd name="connsiteY250" fmla="*/ 1219772 h 1696123"/>
              <a:gd name="connsiteX251" fmla="*/ 203205 w 1696121"/>
              <a:gd name="connsiteY251" fmla="*/ 1206750 h 1696123"/>
              <a:gd name="connsiteX252" fmla="*/ 183672 w 1696121"/>
              <a:gd name="connsiteY252" fmla="*/ 1295847 h 1696123"/>
              <a:gd name="connsiteX253" fmla="*/ 206155 w 1696121"/>
              <a:gd name="connsiteY253" fmla="*/ 1457911 h 1696123"/>
              <a:gd name="connsiteX254" fmla="*/ 165567 w 1696121"/>
              <a:gd name="connsiteY254" fmla="*/ 1203927 h 1696123"/>
              <a:gd name="connsiteX255" fmla="*/ 177778 w 1696121"/>
              <a:gd name="connsiteY255" fmla="*/ 1166191 h 1696123"/>
              <a:gd name="connsiteX256" fmla="*/ 116264 w 1696121"/>
              <a:gd name="connsiteY256" fmla="*/ 1068071 h 1696123"/>
              <a:gd name="connsiteX257" fmla="*/ 63409 w 1696121"/>
              <a:gd name="connsiteY257" fmla="*/ 950929 h 1696123"/>
              <a:gd name="connsiteX258" fmla="*/ 48745 w 1696121"/>
              <a:gd name="connsiteY258" fmla="*/ 903825 h 1696123"/>
              <a:gd name="connsiteX259" fmla="*/ 37655 w 1696121"/>
              <a:gd name="connsiteY259" fmla="*/ 945609 h 1696123"/>
              <a:gd name="connsiteX260" fmla="*/ 159976 w 1696121"/>
              <a:gd name="connsiteY260" fmla="*/ 1477051 h 1696123"/>
              <a:gd name="connsiteX261" fmla="*/ 9127 w 1696121"/>
              <a:gd name="connsiteY261" fmla="*/ 941098 h 1696123"/>
              <a:gd name="connsiteX262" fmla="*/ 31563 w 1696121"/>
              <a:gd name="connsiteY262" fmla="*/ 848629 h 1696123"/>
              <a:gd name="connsiteX263" fmla="*/ 26715 w 1696121"/>
              <a:gd name="connsiteY263" fmla="*/ 833056 h 1696123"/>
              <a:gd name="connsiteX264" fmla="*/ 162222 w 1696121"/>
              <a:gd name="connsiteY264" fmla="*/ 219073 h 1696123"/>
              <a:gd name="connsiteX265" fmla="*/ 34114 w 1696121"/>
              <a:gd name="connsiteY265" fmla="*/ 712934 h 1696123"/>
              <a:gd name="connsiteX266" fmla="*/ 47955 w 1696121"/>
              <a:gd name="connsiteY266" fmla="*/ 782553 h 1696123"/>
              <a:gd name="connsiteX267" fmla="*/ 114017 w 1696121"/>
              <a:gd name="connsiteY267" fmla="*/ 628054 h 1696123"/>
              <a:gd name="connsiteX268" fmla="*/ 177619 w 1696121"/>
              <a:gd name="connsiteY268" fmla="*/ 526604 h 1696123"/>
              <a:gd name="connsiteX269" fmla="*/ 171168 w 1696121"/>
              <a:gd name="connsiteY269" fmla="*/ 505972 h 1696123"/>
              <a:gd name="connsiteX270" fmla="*/ 208400 w 1696121"/>
              <a:gd name="connsiteY270" fmla="*/ 238212 h 1696123"/>
              <a:gd name="connsiteX271" fmla="*/ 208399 w 1696121"/>
              <a:gd name="connsiteY271" fmla="*/ 238218 h 1696123"/>
              <a:gd name="connsiteX272" fmla="*/ 208401 w 1696121"/>
              <a:gd name="connsiteY272" fmla="*/ 238213 h 1696123"/>
              <a:gd name="connsiteX273" fmla="*/ 197314 w 1696121"/>
              <a:gd name="connsiteY273" fmla="*/ 462271 h 1696123"/>
              <a:gd name="connsiteX274" fmla="*/ 203977 w 1696121"/>
              <a:gd name="connsiteY274" fmla="*/ 484562 h 1696123"/>
              <a:gd name="connsiteX275" fmla="*/ 209123 w 1696121"/>
              <a:gd name="connsiteY275" fmla="*/ 476353 h 1696123"/>
              <a:gd name="connsiteX276" fmla="*/ 331749 w 1696121"/>
              <a:gd name="connsiteY276" fmla="*/ 333995 h 1696123"/>
              <a:gd name="connsiteX277" fmla="*/ 474107 w 1696121"/>
              <a:gd name="connsiteY277" fmla="*/ 211369 h 1696123"/>
              <a:gd name="connsiteX278" fmla="*/ 488973 w 1696121"/>
              <a:gd name="connsiteY278" fmla="*/ 202049 h 1696123"/>
              <a:gd name="connsiteX279" fmla="*/ 464431 w 1696121"/>
              <a:gd name="connsiteY279" fmla="*/ 194731 h 1696123"/>
              <a:gd name="connsiteX280" fmla="*/ 240457 w 1696121"/>
              <a:gd name="connsiteY280" fmla="*/ 206157 h 1696123"/>
              <a:gd name="connsiteX281" fmla="*/ 240462 w 1696121"/>
              <a:gd name="connsiteY281" fmla="*/ 206155 h 1696123"/>
              <a:gd name="connsiteX282" fmla="*/ 240456 w 1696121"/>
              <a:gd name="connsiteY282" fmla="*/ 206156 h 1696123"/>
              <a:gd name="connsiteX283" fmla="*/ 392091 w 1696121"/>
              <a:gd name="connsiteY283" fmla="*/ 152714 h 1696123"/>
              <a:gd name="connsiteX284" fmla="*/ 392125 w 1696121"/>
              <a:gd name="connsiteY284" fmla="*/ 152718 h 1696123"/>
              <a:gd name="connsiteX285" fmla="*/ 467503 w 1696121"/>
              <a:gd name="connsiteY285" fmla="*/ 160007 h 1696123"/>
              <a:gd name="connsiteX286" fmla="*/ 484277 w 1696121"/>
              <a:gd name="connsiteY286" fmla="*/ 164292 h 1696123"/>
              <a:gd name="connsiteX287" fmla="*/ 494441 w 1696121"/>
              <a:gd name="connsiteY287" fmla="*/ 165568 h 1696123"/>
              <a:gd name="connsiteX288" fmla="*/ 513802 w 1696121"/>
              <a:gd name="connsiteY288" fmla="*/ 171834 h 1696123"/>
              <a:gd name="connsiteX289" fmla="*/ 530404 w 1696121"/>
              <a:gd name="connsiteY289" fmla="*/ 176074 h 1696123"/>
              <a:gd name="connsiteX290" fmla="*/ 625808 w 1696121"/>
              <a:gd name="connsiteY290" fmla="*/ 116263 h 1696123"/>
              <a:gd name="connsiteX291" fmla="*/ 782255 w 1696121"/>
              <a:gd name="connsiteY291" fmla="*/ 49367 h 1696123"/>
              <a:gd name="connsiteX292" fmla="*/ 791699 w 1696121"/>
              <a:gd name="connsiteY292" fmla="*/ 47076 h 1696123"/>
              <a:gd name="connsiteX293" fmla="*/ 715177 w 1696121"/>
              <a:gd name="connsiteY293" fmla="*/ 31864 h 1696123"/>
              <a:gd name="connsiteX294" fmla="*/ 221316 w 1696121"/>
              <a:gd name="connsiteY294" fmla="*/ 159976 h 1696123"/>
              <a:gd name="connsiteX295" fmla="*/ 605119 w 1696121"/>
              <a:gd name="connsiteY295" fmla="*/ 725 h 1696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</a:cxnLst>
            <a:rect l="l" t="t" r="r" b="b"/>
            <a:pathLst>
              <a:path w="1696121" h="1696123">
                <a:moveTo>
                  <a:pt x="849849" y="1359069"/>
                </a:moveTo>
                <a:lnTo>
                  <a:pt x="732100" y="1432959"/>
                </a:lnTo>
                <a:cubicBezTo>
                  <a:pt x="689395" y="1456728"/>
                  <a:pt x="647653" y="1476907"/>
                  <a:pt x="607471" y="1493254"/>
                </a:cubicBezTo>
                <a:lnTo>
                  <a:pt x="573171" y="1504353"/>
                </a:lnTo>
                <a:lnTo>
                  <a:pt x="642718" y="1548754"/>
                </a:lnTo>
                <a:cubicBezTo>
                  <a:pt x="680048" y="1568847"/>
                  <a:pt x="717837" y="1586488"/>
                  <a:pt x="755794" y="1601627"/>
                </a:cubicBezTo>
                <a:lnTo>
                  <a:pt x="848626" y="1632433"/>
                </a:lnTo>
                <a:lnTo>
                  <a:pt x="902330" y="1618179"/>
                </a:lnTo>
                <a:cubicBezTo>
                  <a:pt x="953044" y="1600227"/>
                  <a:pt x="1003634" y="1577795"/>
                  <a:pt x="1053407" y="1551004"/>
                </a:cubicBezTo>
                <a:lnTo>
                  <a:pt x="1125751" y="1504819"/>
                </a:lnTo>
                <a:lnTo>
                  <a:pt x="1118487" y="1502547"/>
                </a:lnTo>
                <a:lnTo>
                  <a:pt x="1098257" y="1494117"/>
                </a:lnTo>
                <a:lnTo>
                  <a:pt x="1088651" y="1491009"/>
                </a:lnTo>
                <a:lnTo>
                  <a:pt x="1075313" y="1484555"/>
                </a:lnTo>
                <a:lnTo>
                  <a:pt x="1042820" y="1471016"/>
                </a:lnTo>
                <a:cubicBezTo>
                  <a:pt x="1017028" y="1459024"/>
                  <a:pt x="990714" y="1445570"/>
                  <a:pt x="964022" y="1430715"/>
                </a:cubicBezTo>
                <a:close/>
                <a:moveTo>
                  <a:pt x="364128" y="884482"/>
                </a:moveTo>
                <a:lnTo>
                  <a:pt x="310569" y="966019"/>
                </a:lnTo>
                <a:cubicBezTo>
                  <a:pt x="286856" y="1006059"/>
                  <a:pt x="266128" y="1045445"/>
                  <a:pt x="248606" y="1083702"/>
                </a:cubicBezTo>
                <a:lnTo>
                  <a:pt x="217780" y="1163693"/>
                </a:lnTo>
                <a:lnTo>
                  <a:pt x="240693" y="1199583"/>
                </a:lnTo>
                <a:cubicBezTo>
                  <a:pt x="276076" y="1247029"/>
                  <a:pt x="315696" y="1292965"/>
                  <a:pt x="359428" y="1336697"/>
                </a:cubicBezTo>
                <a:cubicBezTo>
                  <a:pt x="403161" y="1380429"/>
                  <a:pt x="449097" y="1420048"/>
                  <a:pt x="496542" y="1455432"/>
                </a:cubicBezTo>
                <a:lnTo>
                  <a:pt x="532776" y="1478564"/>
                </a:lnTo>
                <a:lnTo>
                  <a:pt x="612385" y="1447932"/>
                </a:lnTo>
                <a:cubicBezTo>
                  <a:pt x="650659" y="1430420"/>
                  <a:pt x="690067" y="1409697"/>
                  <a:pt x="730132" y="1385984"/>
                </a:cubicBezTo>
                <a:lnTo>
                  <a:pt x="811970" y="1332249"/>
                </a:lnTo>
                <a:lnTo>
                  <a:pt x="700988" y="1246957"/>
                </a:lnTo>
                <a:cubicBezTo>
                  <a:pt x="656809" y="1209795"/>
                  <a:pt x="612856" y="1169529"/>
                  <a:pt x="569726" y="1126398"/>
                </a:cubicBezTo>
                <a:lnTo>
                  <a:pt x="569726" y="1126397"/>
                </a:lnTo>
                <a:cubicBezTo>
                  <a:pt x="526595" y="1083266"/>
                  <a:pt x="486329" y="1039315"/>
                  <a:pt x="449167" y="995135"/>
                </a:cubicBezTo>
                <a:close/>
                <a:moveTo>
                  <a:pt x="1333838" y="884328"/>
                </a:moveTo>
                <a:lnTo>
                  <a:pt x="1246954" y="997380"/>
                </a:lnTo>
                <a:cubicBezTo>
                  <a:pt x="1209793" y="1041560"/>
                  <a:pt x="1169527" y="1085512"/>
                  <a:pt x="1126396" y="1128642"/>
                </a:cubicBezTo>
                <a:cubicBezTo>
                  <a:pt x="1083265" y="1171773"/>
                  <a:pt x="1039314" y="1212039"/>
                  <a:pt x="995134" y="1249200"/>
                </a:cubicBezTo>
                <a:lnTo>
                  <a:pt x="887631" y="1331819"/>
                </a:lnTo>
                <a:lnTo>
                  <a:pt x="966018" y="1383309"/>
                </a:lnTo>
                <a:lnTo>
                  <a:pt x="1071109" y="1438642"/>
                </a:lnTo>
                <a:lnTo>
                  <a:pt x="1092939" y="1448832"/>
                </a:lnTo>
                <a:lnTo>
                  <a:pt x="1168085" y="1477791"/>
                </a:lnTo>
                <a:lnTo>
                  <a:pt x="1199584" y="1457681"/>
                </a:lnTo>
                <a:cubicBezTo>
                  <a:pt x="1247030" y="1422298"/>
                  <a:pt x="1292966" y="1382679"/>
                  <a:pt x="1336699" y="1338946"/>
                </a:cubicBezTo>
                <a:cubicBezTo>
                  <a:pt x="1380431" y="1295214"/>
                  <a:pt x="1420050" y="1249277"/>
                  <a:pt x="1455434" y="1201831"/>
                </a:cubicBezTo>
                <a:lnTo>
                  <a:pt x="1479644" y="1163910"/>
                </a:lnTo>
                <a:lnTo>
                  <a:pt x="1451488" y="1090737"/>
                </a:lnTo>
                <a:lnTo>
                  <a:pt x="1441300" y="1068889"/>
                </a:lnTo>
                <a:lnTo>
                  <a:pt x="1385982" y="963746"/>
                </a:lnTo>
                <a:close/>
                <a:moveTo>
                  <a:pt x="191307" y="570380"/>
                </a:moveTo>
                <a:lnTo>
                  <a:pt x="145125" y="642717"/>
                </a:lnTo>
                <a:cubicBezTo>
                  <a:pt x="118334" y="692491"/>
                  <a:pt x="95902" y="743080"/>
                  <a:pt x="77949" y="793793"/>
                </a:cubicBezTo>
                <a:lnTo>
                  <a:pt x="63694" y="847505"/>
                </a:lnTo>
                <a:lnTo>
                  <a:pt x="94497" y="940332"/>
                </a:lnTo>
                <a:cubicBezTo>
                  <a:pt x="109637" y="978288"/>
                  <a:pt x="127277" y="1016077"/>
                  <a:pt x="147371" y="1053407"/>
                </a:cubicBezTo>
                <a:lnTo>
                  <a:pt x="191770" y="1122952"/>
                </a:lnTo>
                <a:lnTo>
                  <a:pt x="202869" y="1088652"/>
                </a:lnTo>
                <a:cubicBezTo>
                  <a:pt x="219215" y="1048470"/>
                  <a:pt x="239395" y="1006728"/>
                  <a:pt x="263164" y="964023"/>
                </a:cubicBezTo>
                <a:lnTo>
                  <a:pt x="337053" y="846272"/>
                </a:lnTo>
                <a:lnTo>
                  <a:pt x="265409" y="732101"/>
                </a:lnTo>
                <a:cubicBezTo>
                  <a:pt x="235697" y="678719"/>
                  <a:pt x="211595" y="626843"/>
                  <a:pt x="193576" y="577637"/>
                </a:cubicBezTo>
                <a:close/>
                <a:moveTo>
                  <a:pt x="1505759" y="569603"/>
                </a:moveTo>
                <a:lnTo>
                  <a:pt x="1502545" y="579881"/>
                </a:lnTo>
                <a:cubicBezTo>
                  <a:pt x="1484526" y="629088"/>
                  <a:pt x="1460425" y="680964"/>
                  <a:pt x="1430713" y="734346"/>
                </a:cubicBezTo>
                <a:lnTo>
                  <a:pt x="1360477" y="846273"/>
                </a:lnTo>
                <a:lnTo>
                  <a:pt x="1432959" y="961778"/>
                </a:lnTo>
                <a:cubicBezTo>
                  <a:pt x="1447814" y="988470"/>
                  <a:pt x="1461268" y="1014784"/>
                  <a:pt x="1473260" y="1040576"/>
                </a:cubicBezTo>
                <a:lnTo>
                  <a:pt x="1486800" y="1073068"/>
                </a:lnTo>
                <a:lnTo>
                  <a:pt x="1493253" y="1086407"/>
                </a:lnTo>
                <a:lnTo>
                  <a:pt x="1496361" y="1096013"/>
                </a:lnTo>
                <a:lnTo>
                  <a:pt x="1504791" y="1116243"/>
                </a:lnTo>
                <a:lnTo>
                  <a:pt x="1506529" y="1121800"/>
                </a:lnTo>
                <a:lnTo>
                  <a:pt x="1548756" y="1055655"/>
                </a:lnTo>
                <a:cubicBezTo>
                  <a:pt x="1575547" y="1005881"/>
                  <a:pt x="1597980" y="955291"/>
                  <a:pt x="1615932" y="904577"/>
                </a:cubicBezTo>
                <a:lnTo>
                  <a:pt x="1632846" y="840850"/>
                </a:lnTo>
                <a:lnTo>
                  <a:pt x="1603875" y="753545"/>
                </a:lnTo>
                <a:cubicBezTo>
                  <a:pt x="1588736" y="715588"/>
                  <a:pt x="1571095" y="677800"/>
                  <a:pt x="1551001" y="640469"/>
                </a:cubicBezTo>
                <a:close/>
                <a:moveTo>
                  <a:pt x="849654" y="387777"/>
                </a:moveTo>
                <a:lnTo>
                  <a:pt x="842171" y="392691"/>
                </a:lnTo>
                <a:cubicBezTo>
                  <a:pt x="760435" y="451622"/>
                  <a:pt x="677999" y="521620"/>
                  <a:pt x="598686" y="600932"/>
                </a:cubicBezTo>
                <a:cubicBezTo>
                  <a:pt x="519374" y="680245"/>
                  <a:pt x="449377" y="762682"/>
                  <a:pt x="390446" y="844417"/>
                </a:cubicBezTo>
                <a:lnTo>
                  <a:pt x="389473" y="845897"/>
                </a:lnTo>
                <a:lnTo>
                  <a:pt x="403870" y="867039"/>
                </a:lnTo>
                <a:cubicBezTo>
                  <a:pt x="430254" y="902831"/>
                  <a:pt x="458737" y="938711"/>
                  <a:pt x="489168" y="974359"/>
                </a:cubicBezTo>
                <a:lnTo>
                  <a:pt x="600932" y="1095192"/>
                </a:lnTo>
                <a:lnTo>
                  <a:pt x="721765" y="1206955"/>
                </a:lnTo>
                <a:cubicBezTo>
                  <a:pt x="762505" y="1241735"/>
                  <a:pt x="803548" y="1273967"/>
                  <a:pt x="844416" y="1303432"/>
                </a:cubicBezTo>
                <a:lnTo>
                  <a:pt x="850136" y="1307189"/>
                </a:lnTo>
                <a:lnTo>
                  <a:pt x="851812" y="1306090"/>
                </a:lnTo>
                <a:cubicBezTo>
                  <a:pt x="933604" y="1247137"/>
                  <a:pt x="1016103" y="1177097"/>
                  <a:pt x="1095477" y="1097723"/>
                </a:cubicBezTo>
                <a:cubicBezTo>
                  <a:pt x="1174851" y="1018349"/>
                  <a:pt x="1244892" y="935850"/>
                  <a:pt x="1303844" y="854057"/>
                </a:cubicBezTo>
                <a:lnTo>
                  <a:pt x="1308903" y="846352"/>
                </a:lnTo>
                <a:lnTo>
                  <a:pt x="1306089" y="842066"/>
                </a:lnTo>
                <a:cubicBezTo>
                  <a:pt x="1276612" y="801170"/>
                  <a:pt x="1244364" y="760097"/>
                  <a:pt x="1209563" y="719326"/>
                </a:cubicBezTo>
                <a:lnTo>
                  <a:pt x="1097723" y="598401"/>
                </a:lnTo>
                <a:lnTo>
                  <a:pt x="976797" y="486560"/>
                </a:lnTo>
                <a:cubicBezTo>
                  <a:pt x="941123" y="456108"/>
                  <a:pt x="905217" y="427613"/>
                  <a:pt x="869400" y="401218"/>
                </a:cubicBezTo>
                <a:close/>
                <a:moveTo>
                  <a:pt x="1167642" y="216616"/>
                </a:moveTo>
                <a:lnTo>
                  <a:pt x="1109929" y="238314"/>
                </a:lnTo>
                <a:cubicBezTo>
                  <a:pt x="1062853" y="258197"/>
                  <a:pt x="1013822" y="283173"/>
                  <a:pt x="963773" y="312815"/>
                </a:cubicBezTo>
                <a:lnTo>
                  <a:pt x="887857" y="362682"/>
                </a:lnTo>
                <a:lnTo>
                  <a:pt x="931016" y="393543"/>
                </a:lnTo>
                <a:lnTo>
                  <a:pt x="974797" y="429568"/>
                </a:lnTo>
                <a:lnTo>
                  <a:pt x="997379" y="446923"/>
                </a:lnTo>
                <a:lnTo>
                  <a:pt x="1010216" y="458713"/>
                </a:lnTo>
                <a:lnTo>
                  <a:pt x="1030463" y="475373"/>
                </a:lnTo>
                <a:lnTo>
                  <a:pt x="1128638" y="567478"/>
                </a:lnTo>
                <a:lnTo>
                  <a:pt x="1128641" y="567481"/>
                </a:lnTo>
                <a:lnTo>
                  <a:pt x="1128642" y="567482"/>
                </a:lnTo>
                <a:cubicBezTo>
                  <a:pt x="1171772" y="610613"/>
                  <a:pt x="1212039" y="654565"/>
                  <a:pt x="1249200" y="698744"/>
                </a:cubicBezTo>
                <a:lnTo>
                  <a:pt x="1333661" y="808644"/>
                </a:lnTo>
                <a:lnTo>
                  <a:pt x="1383738" y="732377"/>
                </a:lnTo>
                <a:cubicBezTo>
                  <a:pt x="1413380" y="682297"/>
                  <a:pt x="1438348" y="633241"/>
                  <a:pt x="1458216" y="586145"/>
                </a:cubicBezTo>
                <a:lnTo>
                  <a:pt x="1479729" y="528830"/>
                </a:lnTo>
                <a:lnTo>
                  <a:pt x="1457679" y="494293"/>
                </a:lnTo>
                <a:cubicBezTo>
                  <a:pt x="1422296" y="446847"/>
                  <a:pt x="1382676" y="400909"/>
                  <a:pt x="1338944" y="357177"/>
                </a:cubicBezTo>
                <a:cubicBezTo>
                  <a:pt x="1295211" y="313445"/>
                  <a:pt x="1249275" y="273825"/>
                  <a:pt x="1201829" y="238442"/>
                </a:cubicBezTo>
                <a:close/>
                <a:moveTo>
                  <a:pt x="533860" y="215434"/>
                </a:moveTo>
                <a:lnTo>
                  <a:pt x="494296" y="240692"/>
                </a:lnTo>
                <a:cubicBezTo>
                  <a:pt x="446849" y="276076"/>
                  <a:pt x="400914" y="315695"/>
                  <a:pt x="357182" y="359428"/>
                </a:cubicBezTo>
                <a:cubicBezTo>
                  <a:pt x="313449" y="403160"/>
                  <a:pt x="273830" y="449095"/>
                  <a:pt x="238447" y="496542"/>
                </a:cubicBezTo>
                <a:lnTo>
                  <a:pt x="217407" y="529496"/>
                </a:lnTo>
                <a:lnTo>
                  <a:pt x="218115" y="531861"/>
                </a:lnTo>
                <a:cubicBezTo>
                  <a:pt x="243321" y="603492"/>
                  <a:pt x="281558" y="680837"/>
                  <a:pt x="331155" y="760251"/>
                </a:cubicBezTo>
                <a:lnTo>
                  <a:pt x="364145" y="808699"/>
                </a:lnTo>
                <a:lnTo>
                  <a:pt x="446923" y="700988"/>
                </a:lnTo>
                <a:cubicBezTo>
                  <a:pt x="484084" y="656809"/>
                  <a:pt x="524350" y="612857"/>
                  <a:pt x="567480" y="569726"/>
                </a:cubicBezTo>
                <a:cubicBezTo>
                  <a:pt x="610610" y="526596"/>
                  <a:pt x="654563" y="486329"/>
                  <a:pt x="698742" y="449167"/>
                </a:cubicBezTo>
                <a:lnTo>
                  <a:pt x="811986" y="362137"/>
                </a:lnTo>
                <a:lnTo>
                  <a:pt x="762540" y="328483"/>
                </a:lnTo>
                <a:cubicBezTo>
                  <a:pt x="683078" y="278880"/>
                  <a:pt x="605692" y="240656"/>
                  <a:pt x="534039" y="215487"/>
                </a:cubicBezTo>
                <a:close/>
                <a:moveTo>
                  <a:pt x="855282" y="63279"/>
                </a:moveTo>
                <a:lnTo>
                  <a:pt x="791547" y="80195"/>
                </a:lnTo>
                <a:cubicBezTo>
                  <a:pt x="740834" y="98148"/>
                  <a:pt x="690245" y="120580"/>
                  <a:pt x="640472" y="147371"/>
                </a:cubicBezTo>
                <a:lnTo>
                  <a:pt x="573549" y="190096"/>
                </a:lnTo>
                <a:lnTo>
                  <a:pt x="590512" y="196655"/>
                </a:lnTo>
                <a:lnTo>
                  <a:pt x="609716" y="202869"/>
                </a:lnTo>
                <a:lnTo>
                  <a:pt x="622198" y="208909"/>
                </a:lnTo>
                <a:lnTo>
                  <a:pt x="640136" y="215845"/>
                </a:lnTo>
                <a:lnTo>
                  <a:pt x="734317" y="263151"/>
                </a:lnTo>
                <a:lnTo>
                  <a:pt x="734345" y="263164"/>
                </a:lnTo>
                <a:lnTo>
                  <a:pt x="734367" y="263178"/>
                </a:lnTo>
                <a:lnTo>
                  <a:pt x="831808" y="322602"/>
                </a:lnTo>
                <a:lnTo>
                  <a:pt x="849955" y="335579"/>
                </a:lnTo>
                <a:lnTo>
                  <a:pt x="961777" y="265409"/>
                </a:lnTo>
                <a:cubicBezTo>
                  <a:pt x="1015158" y="235698"/>
                  <a:pt x="1067034" y="211596"/>
                  <a:pt x="1116241" y="193577"/>
                </a:cubicBezTo>
                <a:lnTo>
                  <a:pt x="1126520" y="190363"/>
                </a:lnTo>
                <a:lnTo>
                  <a:pt x="1055652" y="145119"/>
                </a:lnTo>
                <a:cubicBezTo>
                  <a:pt x="1018322" y="125027"/>
                  <a:pt x="980533" y="107385"/>
                  <a:pt x="942577" y="92247"/>
                </a:cubicBezTo>
                <a:close/>
                <a:moveTo>
                  <a:pt x="605119" y="725"/>
                </a:moveTo>
                <a:cubicBezTo>
                  <a:pt x="679316" y="-2587"/>
                  <a:pt x="756904" y="5458"/>
                  <a:pt x="835299" y="24469"/>
                </a:cubicBezTo>
                <a:lnTo>
                  <a:pt x="857012" y="31229"/>
                </a:lnTo>
                <a:lnTo>
                  <a:pt x="938852" y="11373"/>
                </a:lnTo>
                <a:cubicBezTo>
                  <a:pt x="1145704" y="-19712"/>
                  <a:pt x="1340699" y="28115"/>
                  <a:pt x="1474805" y="162221"/>
                </a:cubicBezTo>
                <a:cubicBezTo>
                  <a:pt x="1336369" y="42587"/>
                  <a:pt x="1144427" y="4423"/>
                  <a:pt x="943363" y="39901"/>
                </a:cubicBezTo>
                <a:lnTo>
                  <a:pt x="911789" y="48282"/>
                </a:lnTo>
                <a:lnTo>
                  <a:pt x="953170" y="61164"/>
                </a:lnTo>
                <a:cubicBezTo>
                  <a:pt x="992447" y="76105"/>
                  <a:pt x="1031603" y="93739"/>
                  <a:pt x="1070312" y="114018"/>
                </a:cubicBezTo>
                <a:lnTo>
                  <a:pt x="1170268" y="176683"/>
                </a:lnTo>
                <a:lnTo>
                  <a:pt x="1187905" y="171169"/>
                </a:lnTo>
                <a:cubicBezTo>
                  <a:pt x="1303525" y="141623"/>
                  <a:pt x="1398834" y="151569"/>
                  <a:pt x="1455665" y="208401"/>
                </a:cubicBezTo>
                <a:cubicBezTo>
                  <a:pt x="1401758" y="179363"/>
                  <a:pt x="1328834" y="175825"/>
                  <a:pt x="1244363" y="194368"/>
                </a:cubicBezTo>
                <a:lnTo>
                  <a:pt x="1212471" y="203142"/>
                </a:lnTo>
                <a:lnTo>
                  <a:pt x="1222013" y="209124"/>
                </a:lnTo>
                <a:cubicBezTo>
                  <a:pt x="1271279" y="245451"/>
                  <a:pt x="1318987" y="286364"/>
                  <a:pt x="1364373" y="331749"/>
                </a:cubicBezTo>
                <a:cubicBezTo>
                  <a:pt x="1409758" y="377134"/>
                  <a:pt x="1450671" y="424843"/>
                  <a:pt x="1486998" y="474108"/>
                </a:cubicBezTo>
                <a:lnTo>
                  <a:pt x="1493210" y="484016"/>
                </a:lnTo>
                <a:lnTo>
                  <a:pt x="1502084" y="451673"/>
                </a:lnTo>
                <a:cubicBezTo>
                  <a:pt x="1520555" y="367192"/>
                  <a:pt x="1516909" y="294292"/>
                  <a:pt x="1487721" y="240457"/>
                </a:cubicBezTo>
                <a:cubicBezTo>
                  <a:pt x="1544552" y="297288"/>
                  <a:pt x="1554499" y="392597"/>
                  <a:pt x="1524952" y="508216"/>
                </a:cubicBezTo>
                <a:lnTo>
                  <a:pt x="1519438" y="525853"/>
                </a:lnTo>
                <a:lnTo>
                  <a:pt x="1582104" y="625810"/>
                </a:lnTo>
                <a:cubicBezTo>
                  <a:pt x="1602383" y="664519"/>
                  <a:pt x="1620017" y="703674"/>
                  <a:pt x="1634958" y="742951"/>
                </a:cubicBezTo>
                <a:lnTo>
                  <a:pt x="1647843" y="784343"/>
                </a:lnTo>
                <a:lnTo>
                  <a:pt x="1656225" y="752761"/>
                </a:lnTo>
                <a:cubicBezTo>
                  <a:pt x="1691702" y="551695"/>
                  <a:pt x="1653538" y="359753"/>
                  <a:pt x="1533900" y="221318"/>
                </a:cubicBezTo>
                <a:cubicBezTo>
                  <a:pt x="1668006" y="355424"/>
                  <a:pt x="1715833" y="550418"/>
                  <a:pt x="1684748" y="757270"/>
                </a:cubicBezTo>
                <a:lnTo>
                  <a:pt x="1664892" y="839109"/>
                </a:lnTo>
                <a:lnTo>
                  <a:pt x="1671652" y="860823"/>
                </a:lnTo>
                <a:cubicBezTo>
                  <a:pt x="1728687" y="1096006"/>
                  <a:pt x="1687014" y="1323937"/>
                  <a:pt x="1536145" y="1474806"/>
                </a:cubicBezTo>
                <a:cubicBezTo>
                  <a:pt x="1648306" y="1345023"/>
                  <a:pt x="1688860" y="1168212"/>
                  <a:pt x="1664257" y="980945"/>
                </a:cubicBezTo>
                <a:lnTo>
                  <a:pt x="1649045" y="904423"/>
                </a:lnTo>
                <a:lnTo>
                  <a:pt x="1646754" y="913868"/>
                </a:lnTo>
                <a:cubicBezTo>
                  <a:pt x="1629234" y="966298"/>
                  <a:pt x="1606898" y="1018701"/>
                  <a:pt x="1579858" y="1070314"/>
                </a:cubicBezTo>
                <a:lnTo>
                  <a:pt x="1520189" y="1165491"/>
                </a:lnTo>
                <a:lnTo>
                  <a:pt x="1527199" y="1187907"/>
                </a:lnTo>
                <a:lnTo>
                  <a:pt x="1528841" y="1196389"/>
                </a:lnTo>
                <a:lnTo>
                  <a:pt x="1530553" y="1201681"/>
                </a:lnTo>
                <a:lnTo>
                  <a:pt x="1531824" y="1211801"/>
                </a:lnTo>
                <a:lnTo>
                  <a:pt x="1540128" y="1254697"/>
                </a:lnTo>
                <a:lnTo>
                  <a:pt x="1542105" y="1293649"/>
                </a:lnTo>
                <a:lnTo>
                  <a:pt x="1543409" y="1304031"/>
                </a:lnTo>
                <a:lnTo>
                  <a:pt x="1542825" y="1307867"/>
                </a:lnTo>
                <a:lnTo>
                  <a:pt x="1543225" y="1315739"/>
                </a:lnTo>
                <a:cubicBezTo>
                  <a:pt x="1542578" y="1335032"/>
                  <a:pt x="1540234" y="1353222"/>
                  <a:pt x="1536133" y="1370163"/>
                </a:cubicBezTo>
                <a:lnTo>
                  <a:pt x="1531477" y="1382556"/>
                </a:lnTo>
                <a:lnTo>
                  <a:pt x="1530364" y="1389883"/>
                </a:lnTo>
                <a:lnTo>
                  <a:pt x="1526140" y="1396762"/>
                </a:lnTo>
                <a:lnTo>
                  <a:pt x="1518499" y="1417097"/>
                </a:lnTo>
                <a:cubicBezTo>
                  <a:pt x="1510824" y="1431396"/>
                  <a:pt x="1501334" y="1444302"/>
                  <a:pt x="1489967" y="1455667"/>
                </a:cubicBezTo>
                <a:lnTo>
                  <a:pt x="1489970" y="1455660"/>
                </a:lnTo>
                <a:lnTo>
                  <a:pt x="1489966" y="1455666"/>
                </a:lnTo>
                <a:lnTo>
                  <a:pt x="1510540" y="1390078"/>
                </a:lnTo>
                <a:lnTo>
                  <a:pt x="1512932" y="1374849"/>
                </a:lnTo>
                <a:lnTo>
                  <a:pt x="1512739" y="1297661"/>
                </a:lnTo>
                <a:lnTo>
                  <a:pt x="1510493" y="1283444"/>
                </a:lnTo>
                <a:lnTo>
                  <a:pt x="1493894" y="1207434"/>
                </a:lnTo>
                <a:lnTo>
                  <a:pt x="1484753" y="1222016"/>
                </a:lnTo>
                <a:cubicBezTo>
                  <a:pt x="1448426" y="1271280"/>
                  <a:pt x="1407512" y="1318990"/>
                  <a:pt x="1362127" y="1364375"/>
                </a:cubicBezTo>
                <a:cubicBezTo>
                  <a:pt x="1316742" y="1409760"/>
                  <a:pt x="1269034" y="1450673"/>
                  <a:pt x="1219769" y="1487000"/>
                </a:cubicBezTo>
                <a:lnTo>
                  <a:pt x="1212056" y="1491836"/>
                </a:lnTo>
                <a:lnTo>
                  <a:pt x="1285603" y="1507959"/>
                </a:lnTo>
                <a:lnTo>
                  <a:pt x="1299817" y="1510220"/>
                </a:lnTo>
                <a:lnTo>
                  <a:pt x="1377027" y="1510518"/>
                </a:lnTo>
                <a:lnTo>
                  <a:pt x="1392265" y="1508153"/>
                </a:lnTo>
                <a:lnTo>
                  <a:pt x="1457910" y="1487722"/>
                </a:lnTo>
                <a:lnTo>
                  <a:pt x="1457904" y="1487726"/>
                </a:lnTo>
                <a:lnTo>
                  <a:pt x="1457911" y="1487723"/>
                </a:lnTo>
                <a:cubicBezTo>
                  <a:pt x="1446545" y="1499089"/>
                  <a:pt x="1433639" y="1508581"/>
                  <a:pt x="1419340" y="1516255"/>
                </a:cubicBezTo>
                <a:lnTo>
                  <a:pt x="1399006" y="1523896"/>
                </a:lnTo>
                <a:lnTo>
                  <a:pt x="1392127" y="1528120"/>
                </a:lnTo>
                <a:lnTo>
                  <a:pt x="1384800" y="1529233"/>
                </a:lnTo>
                <a:lnTo>
                  <a:pt x="1372407" y="1533889"/>
                </a:lnTo>
                <a:cubicBezTo>
                  <a:pt x="1355465" y="1537991"/>
                  <a:pt x="1337276" y="1540335"/>
                  <a:pt x="1317983" y="1540981"/>
                </a:cubicBezTo>
                <a:lnTo>
                  <a:pt x="1310111" y="1540581"/>
                </a:lnTo>
                <a:lnTo>
                  <a:pt x="1306275" y="1541165"/>
                </a:lnTo>
                <a:lnTo>
                  <a:pt x="1295893" y="1539861"/>
                </a:lnTo>
                <a:lnTo>
                  <a:pt x="1256941" y="1537884"/>
                </a:lnTo>
                <a:lnTo>
                  <a:pt x="1214045" y="1529580"/>
                </a:lnTo>
                <a:lnTo>
                  <a:pt x="1203925" y="1528310"/>
                </a:lnTo>
                <a:lnTo>
                  <a:pt x="1198633" y="1526597"/>
                </a:lnTo>
                <a:lnTo>
                  <a:pt x="1190151" y="1524955"/>
                </a:lnTo>
                <a:lnTo>
                  <a:pt x="1169518" y="1518503"/>
                </a:lnTo>
                <a:lnTo>
                  <a:pt x="1068067" y="1582106"/>
                </a:lnTo>
                <a:lnTo>
                  <a:pt x="913567" y="1648169"/>
                </a:lnTo>
                <a:lnTo>
                  <a:pt x="983191" y="1662010"/>
                </a:lnTo>
                <a:cubicBezTo>
                  <a:pt x="1170458" y="1686612"/>
                  <a:pt x="1347267" y="1646061"/>
                  <a:pt x="1477051" y="1533903"/>
                </a:cubicBezTo>
                <a:cubicBezTo>
                  <a:pt x="1326181" y="1684772"/>
                  <a:pt x="1098251" y="1726445"/>
                  <a:pt x="863069" y="1669410"/>
                </a:cubicBezTo>
                <a:lnTo>
                  <a:pt x="847490" y="1664561"/>
                </a:lnTo>
                <a:lnTo>
                  <a:pt x="755024" y="1686995"/>
                </a:lnTo>
                <a:cubicBezTo>
                  <a:pt x="548171" y="1718081"/>
                  <a:pt x="353178" y="1670253"/>
                  <a:pt x="219071" y="1536148"/>
                </a:cubicBezTo>
                <a:cubicBezTo>
                  <a:pt x="357506" y="1655785"/>
                  <a:pt x="549448" y="1693950"/>
                  <a:pt x="750514" y="1658472"/>
                </a:cubicBezTo>
                <a:lnTo>
                  <a:pt x="792304" y="1647381"/>
                </a:lnTo>
                <a:lnTo>
                  <a:pt x="745196" y="1632716"/>
                </a:lnTo>
                <a:cubicBezTo>
                  <a:pt x="705920" y="1617776"/>
                  <a:pt x="666765" y="1600141"/>
                  <a:pt x="628055" y="1579862"/>
                </a:cubicBezTo>
                <a:lnTo>
                  <a:pt x="529930" y="1518344"/>
                </a:lnTo>
                <a:lnTo>
                  <a:pt x="492195" y="1530555"/>
                </a:lnTo>
                <a:cubicBezTo>
                  <a:pt x="382788" y="1555875"/>
                  <a:pt x="292769" y="1544526"/>
                  <a:pt x="238211" y="1489967"/>
                </a:cubicBezTo>
                <a:cubicBezTo>
                  <a:pt x="281279" y="1513318"/>
                  <a:pt x="336548" y="1520321"/>
                  <a:pt x="400188" y="1512731"/>
                </a:cubicBezTo>
                <a:lnTo>
                  <a:pt x="489772" y="1493168"/>
                </a:lnTo>
                <a:lnTo>
                  <a:pt x="476353" y="1484756"/>
                </a:lnTo>
                <a:cubicBezTo>
                  <a:pt x="427088" y="1448429"/>
                  <a:pt x="379380" y="1407515"/>
                  <a:pt x="333995" y="1362130"/>
                </a:cubicBezTo>
                <a:cubicBezTo>
                  <a:pt x="288610" y="1316745"/>
                  <a:pt x="247696" y="1269036"/>
                  <a:pt x="211369" y="1219772"/>
                </a:cubicBezTo>
                <a:lnTo>
                  <a:pt x="203205" y="1206750"/>
                </a:lnTo>
                <a:lnTo>
                  <a:pt x="183672" y="1295847"/>
                </a:lnTo>
                <a:cubicBezTo>
                  <a:pt x="176014" y="1359489"/>
                  <a:pt x="182925" y="1414786"/>
                  <a:pt x="206155" y="1457911"/>
                </a:cubicBezTo>
                <a:cubicBezTo>
                  <a:pt x="151597" y="1403353"/>
                  <a:pt x="140248" y="1313334"/>
                  <a:pt x="165567" y="1203927"/>
                </a:cubicBezTo>
                <a:lnTo>
                  <a:pt x="177778" y="1166191"/>
                </a:lnTo>
                <a:lnTo>
                  <a:pt x="116264" y="1068071"/>
                </a:lnTo>
                <a:cubicBezTo>
                  <a:pt x="95984" y="1029362"/>
                  <a:pt x="78351" y="990206"/>
                  <a:pt x="63409" y="950929"/>
                </a:cubicBezTo>
                <a:lnTo>
                  <a:pt x="48745" y="903825"/>
                </a:lnTo>
                <a:lnTo>
                  <a:pt x="37655" y="945609"/>
                </a:lnTo>
                <a:cubicBezTo>
                  <a:pt x="2177" y="1146673"/>
                  <a:pt x="40340" y="1338614"/>
                  <a:pt x="159976" y="1477051"/>
                </a:cubicBezTo>
                <a:cubicBezTo>
                  <a:pt x="25868" y="1342944"/>
                  <a:pt x="-21957" y="1147951"/>
                  <a:pt x="9127" y="941098"/>
                </a:cubicBezTo>
                <a:lnTo>
                  <a:pt x="31563" y="848629"/>
                </a:lnTo>
                <a:lnTo>
                  <a:pt x="26715" y="833056"/>
                </a:lnTo>
                <a:cubicBezTo>
                  <a:pt x="-30320" y="597873"/>
                  <a:pt x="11352" y="369943"/>
                  <a:pt x="162222" y="219073"/>
                </a:cubicBezTo>
                <a:cubicBezTo>
                  <a:pt x="50064" y="348857"/>
                  <a:pt x="9512" y="525668"/>
                  <a:pt x="34114" y="712934"/>
                </a:cubicBezTo>
                <a:lnTo>
                  <a:pt x="47955" y="782553"/>
                </a:lnTo>
                <a:lnTo>
                  <a:pt x="114017" y="628054"/>
                </a:lnTo>
                <a:lnTo>
                  <a:pt x="177619" y="526604"/>
                </a:lnTo>
                <a:lnTo>
                  <a:pt x="171168" y="505972"/>
                </a:lnTo>
                <a:cubicBezTo>
                  <a:pt x="141622" y="390352"/>
                  <a:pt x="151569" y="295044"/>
                  <a:pt x="208400" y="238212"/>
                </a:cubicBezTo>
                <a:lnTo>
                  <a:pt x="208399" y="238218"/>
                </a:lnTo>
                <a:lnTo>
                  <a:pt x="208401" y="238213"/>
                </a:lnTo>
                <a:cubicBezTo>
                  <a:pt x="177910" y="294816"/>
                  <a:pt x="175535" y="372383"/>
                  <a:pt x="197314" y="462271"/>
                </a:cubicBezTo>
                <a:lnTo>
                  <a:pt x="203977" y="484562"/>
                </a:lnTo>
                <a:lnTo>
                  <a:pt x="209123" y="476353"/>
                </a:lnTo>
                <a:cubicBezTo>
                  <a:pt x="245450" y="427087"/>
                  <a:pt x="286364" y="379379"/>
                  <a:pt x="331749" y="333995"/>
                </a:cubicBezTo>
                <a:cubicBezTo>
                  <a:pt x="377134" y="288610"/>
                  <a:pt x="424841" y="247696"/>
                  <a:pt x="474107" y="211369"/>
                </a:cubicBezTo>
                <a:lnTo>
                  <a:pt x="488973" y="202049"/>
                </a:lnTo>
                <a:lnTo>
                  <a:pt x="464431" y="194731"/>
                </a:lnTo>
                <a:cubicBezTo>
                  <a:pt x="374529" y="173022"/>
                  <a:pt x="296984" y="175509"/>
                  <a:pt x="240457" y="206157"/>
                </a:cubicBezTo>
                <a:lnTo>
                  <a:pt x="240462" y="206155"/>
                </a:lnTo>
                <a:lnTo>
                  <a:pt x="240456" y="206156"/>
                </a:lnTo>
                <a:cubicBezTo>
                  <a:pt x="276828" y="169784"/>
                  <a:pt x="328961" y="152615"/>
                  <a:pt x="392091" y="152714"/>
                </a:cubicBezTo>
                <a:lnTo>
                  <a:pt x="392125" y="152718"/>
                </a:lnTo>
                <a:lnTo>
                  <a:pt x="467503" y="160007"/>
                </a:lnTo>
                <a:lnTo>
                  <a:pt x="484277" y="164292"/>
                </a:lnTo>
                <a:lnTo>
                  <a:pt x="494441" y="165568"/>
                </a:lnTo>
                <a:lnTo>
                  <a:pt x="513802" y="171834"/>
                </a:lnTo>
                <a:lnTo>
                  <a:pt x="530404" y="176074"/>
                </a:lnTo>
                <a:lnTo>
                  <a:pt x="625808" y="116263"/>
                </a:lnTo>
                <a:cubicBezTo>
                  <a:pt x="677421" y="89225"/>
                  <a:pt x="729826" y="66888"/>
                  <a:pt x="782255" y="49367"/>
                </a:cubicBezTo>
                <a:lnTo>
                  <a:pt x="791699" y="47076"/>
                </a:lnTo>
                <a:lnTo>
                  <a:pt x="715177" y="31864"/>
                </a:lnTo>
                <a:cubicBezTo>
                  <a:pt x="527909" y="7262"/>
                  <a:pt x="351099" y="47816"/>
                  <a:pt x="221316" y="159976"/>
                </a:cubicBezTo>
                <a:cubicBezTo>
                  <a:pt x="321895" y="59396"/>
                  <a:pt x="456725" y="7349"/>
                  <a:pt x="605119" y="725"/>
                </a:cubicBezTo>
                <a:close/>
              </a:path>
            </a:pathLst>
          </a:custGeom>
          <a:solidFill>
            <a:srgbClr val="0070C0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224C16A0-8A2C-9C28-BD77-DF53C9A8238D}"/>
              </a:ext>
            </a:extLst>
          </p:cNvPr>
          <p:cNvSpPr/>
          <p:nvPr/>
        </p:nvSpPr>
        <p:spPr>
          <a:xfrm>
            <a:off x="6740697" y="3914290"/>
            <a:ext cx="2354178" cy="2354176"/>
          </a:xfrm>
          <a:custGeom>
            <a:avLst/>
            <a:gdLst>
              <a:gd name="connsiteX0" fmla="*/ 858019 w 1716041"/>
              <a:gd name="connsiteY0" fmla="*/ 1528743 h 1716040"/>
              <a:gd name="connsiteX1" fmla="*/ 839570 w 1716041"/>
              <a:gd name="connsiteY1" fmla="*/ 1538185 h 1716040"/>
              <a:gd name="connsiteX2" fmla="*/ 701717 w 1716041"/>
              <a:gd name="connsiteY2" fmla="*/ 1585256 h 1716040"/>
              <a:gd name="connsiteX3" fmla="*/ 653827 w 1716041"/>
              <a:gd name="connsiteY3" fmla="*/ 1593015 h 1716040"/>
              <a:gd name="connsiteX4" fmla="*/ 785802 w 1716041"/>
              <a:gd name="connsiteY4" fmla="*/ 1649290 h 1716040"/>
              <a:gd name="connsiteX5" fmla="*/ 848105 w 1716041"/>
              <a:gd name="connsiteY5" fmla="*/ 1666568 h 1716040"/>
              <a:gd name="connsiteX6" fmla="*/ 929376 w 1716041"/>
              <a:gd name="connsiteY6" fmla="*/ 1646610 h 1716040"/>
              <a:gd name="connsiteX7" fmla="*/ 1052854 w 1716041"/>
              <a:gd name="connsiteY7" fmla="*/ 1593774 h 1716040"/>
              <a:gd name="connsiteX8" fmla="*/ 1047918 w 1716041"/>
              <a:gd name="connsiteY8" fmla="*/ 1593032 h 1716040"/>
              <a:gd name="connsiteX9" fmla="*/ 876468 w 1716041"/>
              <a:gd name="connsiteY9" fmla="*/ 1538185 h 1716040"/>
              <a:gd name="connsiteX10" fmla="*/ 643047 w 1716041"/>
              <a:gd name="connsiteY10" fmla="*/ 1402315 h 1716040"/>
              <a:gd name="connsiteX11" fmla="*/ 564755 w 1716041"/>
              <a:gd name="connsiteY11" fmla="*/ 1442696 h 1716040"/>
              <a:gd name="connsiteX12" fmla="*/ 489469 w 1716041"/>
              <a:gd name="connsiteY12" fmla="*/ 1472966 h 1716040"/>
              <a:gd name="connsiteX13" fmla="*/ 468927 w 1716041"/>
              <a:gd name="connsiteY13" fmla="*/ 1478377 h 1716040"/>
              <a:gd name="connsiteX14" fmla="*/ 483384 w 1716041"/>
              <a:gd name="connsiteY14" fmla="*/ 1490816 h 1716040"/>
              <a:gd name="connsiteX15" fmla="*/ 610270 w 1716041"/>
              <a:gd name="connsiteY15" fmla="*/ 1570145 h 1716040"/>
              <a:gd name="connsiteX16" fmla="*/ 699889 w 1716041"/>
              <a:gd name="connsiteY16" fmla="*/ 1551946 h 1716040"/>
              <a:gd name="connsiteX17" fmla="*/ 817804 w 1716041"/>
              <a:gd name="connsiteY17" fmla="*/ 1508163 h 1716040"/>
              <a:gd name="connsiteX18" fmla="*/ 736071 w 1716041"/>
              <a:gd name="connsiteY18" fmla="*/ 1466334 h 1716040"/>
              <a:gd name="connsiteX19" fmla="*/ 1072994 w 1716041"/>
              <a:gd name="connsiteY19" fmla="*/ 1402313 h 1716040"/>
              <a:gd name="connsiteX20" fmla="*/ 979967 w 1716041"/>
              <a:gd name="connsiteY20" fmla="*/ 1466334 h 1716040"/>
              <a:gd name="connsiteX21" fmla="*/ 898041 w 1716041"/>
              <a:gd name="connsiteY21" fmla="*/ 1508262 h 1716040"/>
              <a:gd name="connsiteX22" fmla="*/ 1016139 w 1716041"/>
              <a:gd name="connsiteY22" fmla="*/ 1552097 h 1716040"/>
              <a:gd name="connsiteX23" fmla="*/ 1101308 w 1716041"/>
              <a:gd name="connsiteY23" fmla="*/ 1569376 h 1716040"/>
              <a:gd name="connsiteX24" fmla="*/ 1230859 w 1716041"/>
              <a:gd name="connsiteY24" fmla="*/ 1488250 h 1716040"/>
              <a:gd name="connsiteX25" fmla="*/ 1243451 w 1716041"/>
              <a:gd name="connsiteY25" fmla="*/ 1477411 h 1716040"/>
              <a:gd name="connsiteX26" fmla="*/ 1226577 w 1716041"/>
              <a:gd name="connsiteY26" fmla="*/ 1472966 h 1716040"/>
              <a:gd name="connsiteX27" fmla="*/ 1151290 w 1716041"/>
              <a:gd name="connsiteY27" fmla="*/ 1442696 h 1716040"/>
              <a:gd name="connsiteX28" fmla="*/ 858023 w 1716041"/>
              <a:gd name="connsiteY28" fmla="*/ 1255119 h 1716040"/>
              <a:gd name="connsiteX29" fmla="*/ 822380 w 1716041"/>
              <a:gd name="connsiteY29" fmla="*/ 1284046 h 1716040"/>
              <a:gd name="connsiteX30" fmla="*/ 732554 w 1716041"/>
              <a:gd name="connsiteY30" fmla="*/ 1347567 h 1716040"/>
              <a:gd name="connsiteX31" fmla="*/ 677957 w 1716041"/>
              <a:gd name="connsiteY31" fmla="*/ 1381155 h 1716040"/>
              <a:gd name="connsiteX32" fmla="*/ 749544 w 1716041"/>
              <a:gd name="connsiteY32" fmla="*/ 1431416 h 1716040"/>
              <a:gd name="connsiteX33" fmla="*/ 857849 w 1716041"/>
              <a:gd name="connsiteY33" fmla="*/ 1489165 h 1716040"/>
              <a:gd name="connsiteX34" fmla="*/ 966431 w 1716041"/>
              <a:gd name="connsiteY34" fmla="*/ 1431257 h 1716040"/>
              <a:gd name="connsiteX35" fmla="*/ 1037928 w 1716041"/>
              <a:gd name="connsiteY35" fmla="*/ 1381056 h 1716040"/>
              <a:gd name="connsiteX36" fmla="*/ 983492 w 1716041"/>
              <a:gd name="connsiteY36" fmla="*/ 1347566 h 1716040"/>
              <a:gd name="connsiteX37" fmla="*/ 893665 w 1716041"/>
              <a:gd name="connsiteY37" fmla="*/ 1284045 h 1716040"/>
              <a:gd name="connsiteX38" fmla="*/ 344472 w 1716041"/>
              <a:gd name="connsiteY38" fmla="*/ 1117670 h 1716040"/>
              <a:gd name="connsiteX39" fmla="*/ 295019 w 1716041"/>
              <a:gd name="connsiteY39" fmla="*/ 1209656 h 1716040"/>
              <a:gd name="connsiteX40" fmla="*/ 270320 w 1716041"/>
              <a:gd name="connsiteY40" fmla="*/ 1285069 h 1716040"/>
              <a:gd name="connsiteX41" fmla="*/ 344619 w 1716041"/>
              <a:gd name="connsiteY41" fmla="*/ 1371421 h 1716040"/>
              <a:gd name="connsiteX42" fmla="*/ 436408 w 1716041"/>
              <a:gd name="connsiteY42" fmla="*/ 1450397 h 1716040"/>
              <a:gd name="connsiteX43" fmla="*/ 438164 w 1716041"/>
              <a:gd name="connsiteY43" fmla="*/ 1449958 h 1716040"/>
              <a:gd name="connsiteX44" fmla="*/ 577686 w 1716041"/>
              <a:gd name="connsiteY44" fmla="*/ 1389446 h 1716040"/>
              <a:gd name="connsiteX45" fmla="*/ 603067 w 1716041"/>
              <a:gd name="connsiteY45" fmla="*/ 1374801 h 1716040"/>
              <a:gd name="connsiteX46" fmla="*/ 597139 w 1716041"/>
              <a:gd name="connsiteY46" fmla="*/ 1370721 h 1716040"/>
              <a:gd name="connsiteX47" fmla="*/ 463677 w 1716041"/>
              <a:gd name="connsiteY47" fmla="*/ 1252363 h 1716040"/>
              <a:gd name="connsiteX48" fmla="*/ 345319 w 1716041"/>
              <a:gd name="connsiteY48" fmla="*/ 1118901 h 1716040"/>
              <a:gd name="connsiteX49" fmla="*/ 1373509 w 1716041"/>
              <a:gd name="connsiteY49" fmla="*/ 1114847 h 1716040"/>
              <a:gd name="connsiteX50" fmla="*/ 1370719 w 1716041"/>
              <a:gd name="connsiteY50" fmla="*/ 1118901 h 1716040"/>
              <a:gd name="connsiteX51" fmla="*/ 1252361 w 1716041"/>
              <a:gd name="connsiteY51" fmla="*/ 1252363 h 1716040"/>
              <a:gd name="connsiteX52" fmla="*/ 1118899 w 1716041"/>
              <a:gd name="connsiteY52" fmla="*/ 1370721 h 1716040"/>
              <a:gd name="connsiteX53" fmla="*/ 1115715 w 1716041"/>
              <a:gd name="connsiteY53" fmla="*/ 1372912 h 1716040"/>
              <a:gd name="connsiteX54" fmla="*/ 1137566 w 1716041"/>
              <a:gd name="connsiteY54" fmla="*/ 1385624 h 1716040"/>
              <a:gd name="connsiteX55" fmla="*/ 1276807 w 1716041"/>
              <a:gd name="connsiteY55" fmla="*/ 1447022 h 1716040"/>
              <a:gd name="connsiteX56" fmla="*/ 1278298 w 1716041"/>
              <a:gd name="connsiteY56" fmla="*/ 1447413 h 1716040"/>
              <a:gd name="connsiteX57" fmla="*/ 1369179 w 1716041"/>
              <a:gd name="connsiteY57" fmla="*/ 1369180 h 1716040"/>
              <a:gd name="connsiteX58" fmla="*/ 1446368 w 1716041"/>
              <a:gd name="connsiteY58" fmla="*/ 1279512 h 1716040"/>
              <a:gd name="connsiteX59" fmla="*/ 1424506 w 1716041"/>
              <a:gd name="connsiteY59" fmla="*/ 1210672 h 1716040"/>
              <a:gd name="connsiteX60" fmla="*/ 1506308 w 1716041"/>
              <a:gd name="connsiteY60" fmla="*/ 901856 h 1716040"/>
              <a:gd name="connsiteX61" fmla="*/ 1466332 w 1716041"/>
              <a:gd name="connsiteY61" fmla="*/ 979968 h 1716040"/>
              <a:gd name="connsiteX62" fmla="*/ 1402315 w 1716041"/>
              <a:gd name="connsiteY62" fmla="*/ 1072991 h 1716040"/>
              <a:gd name="connsiteX63" fmla="*/ 1442698 w 1716041"/>
              <a:gd name="connsiteY63" fmla="*/ 1151288 h 1716040"/>
              <a:gd name="connsiteX64" fmla="*/ 1472968 w 1716041"/>
              <a:gd name="connsiteY64" fmla="*/ 1226574 h 1716040"/>
              <a:gd name="connsiteX65" fmla="*/ 1477413 w 1716041"/>
              <a:gd name="connsiteY65" fmla="*/ 1243447 h 1716040"/>
              <a:gd name="connsiteX66" fmla="*/ 1488249 w 1716041"/>
              <a:gd name="connsiteY66" fmla="*/ 1230860 h 1716040"/>
              <a:gd name="connsiteX67" fmla="*/ 1567964 w 1716041"/>
              <a:gd name="connsiteY67" fmla="*/ 1103562 h 1716040"/>
              <a:gd name="connsiteX68" fmla="*/ 1530203 w 1716041"/>
              <a:gd name="connsiteY68" fmla="*/ 950331 h 1716040"/>
              <a:gd name="connsiteX69" fmla="*/ 209644 w 1716041"/>
              <a:gd name="connsiteY69" fmla="*/ 901687 h 1716040"/>
              <a:gd name="connsiteX70" fmla="*/ 185681 w 1716041"/>
              <a:gd name="connsiteY70" fmla="*/ 950309 h 1716040"/>
              <a:gd name="connsiteX71" fmla="*/ 146973 w 1716041"/>
              <a:gd name="connsiteY71" fmla="*/ 1107494 h 1716040"/>
              <a:gd name="connsiteX72" fmla="*/ 225224 w 1716041"/>
              <a:gd name="connsiteY72" fmla="*/ 1232657 h 1716040"/>
              <a:gd name="connsiteX73" fmla="*/ 237665 w 1716041"/>
              <a:gd name="connsiteY73" fmla="*/ 1247116 h 1716040"/>
              <a:gd name="connsiteX74" fmla="*/ 243077 w 1716041"/>
              <a:gd name="connsiteY74" fmla="*/ 1226574 h 1716040"/>
              <a:gd name="connsiteX75" fmla="*/ 273347 w 1716041"/>
              <a:gd name="connsiteY75" fmla="*/ 1151288 h 1716040"/>
              <a:gd name="connsiteX76" fmla="*/ 313728 w 1716041"/>
              <a:gd name="connsiteY76" fmla="*/ 1072996 h 1716040"/>
              <a:gd name="connsiteX77" fmla="*/ 249706 w 1716041"/>
              <a:gd name="connsiteY77" fmla="*/ 979968 h 1716040"/>
              <a:gd name="connsiteX78" fmla="*/ 491550 w 1716041"/>
              <a:gd name="connsiteY78" fmla="*/ 896485 h 1716040"/>
              <a:gd name="connsiteX79" fmla="*/ 487559 w 1716041"/>
              <a:gd name="connsiteY79" fmla="*/ 901269 h 1716040"/>
              <a:gd name="connsiteX80" fmla="*/ 374673 w 1716041"/>
              <a:gd name="connsiteY80" fmla="*/ 1061493 h 1716040"/>
              <a:gd name="connsiteX81" fmla="*/ 364547 w 1716041"/>
              <a:gd name="connsiteY81" fmla="*/ 1080329 h 1716040"/>
              <a:gd name="connsiteX82" fmla="*/ 377438 w 1716041"/>
              <a:gd name="connsiteY82" fmla="*/ 1098692 h 1716040"/>
              <a:gd name="connsiteX83" fmla="*/ 490553 w 1716041"/>
              <a:gd name="connsiteY83" fmla="*/ 1225487 h 1716040"/>
              <a:gd name="connsiteX84" fmla="*/ 617348 w 1716041"/>
              <a:gd name="connsiteY84" fmla="*/ 1338602 h 1716040"/>
              <a:gd name="connsiteX85" fmla="*/ 639206 w 1716041"/>
              <a:gd name="connsiteY85" fmla="*/ 1353948 h 1716040"/>
              <a:gd name="connsiteX86" fmla="*/ 654121 w 1716041"/>
              <a:gd name="connsiteY86" fmla="*/ 1345342 h 1716040"/>
              <a:gd name="connsiteX87" fmla="*/ 815397 w 1716041"/>
              <a:gd name="connsiteY87" fmla="*/ 1232217 h 1716040"/>
              <a:gd name="connsiteX88" fmla="*/ 822507 w 1716041"/>
              <a:gd name="connsiteY88" fmla="*/ 1226295 h 1716040"/>
              <a:gd name="connsiteX89" fmla="*/ 770769 w 1716041"/>
              <a:gd name="connsiteY89" fmla="*/ 1184306 h 1716040"/>
              <a:gd name="connsiteX90" fmla="*/ 647216 w 1716041"/>
              <a:gd name="connsiteY90" fmla="*/ 1068827 h 1716040"/>
              <a:gd name="connsiteX91" fmla="*/ 505265 w 1716041"/>
              <a:gd name="connsiteY91" fmla="*/ 914363 h 1716040"/>
              <a:gd name="connsiteX92" fmla="*/ 1226847 w 1716041"/>
              <a:gd name="connsiteY92" fmla="*/ 894196 h 1716040"/>
              <a:gd name="connsiteX93" fmla="*/ 1160338 w 1716041"/>
              <a:gd name="connsiteY93" fmla="*/ 972355 h 1716040"/>
              <a:gd name="connsiteX94" fmla="*/ 1068830 w 1716041"/>
              <a:gd name="connsiteY94" fmla="*/ 1068827 h 1716040"/>
              <a:gd name="connsiteX95" fmla="*/ 945275 w 1716041"/>
              <a:gd name="connsiteY95" fmla="*/ 1184306 h 1716040"/>
              <a:gd name="connsiteX96" fmla="*/ 896129 w 1716041"/>
              <a:gd name="connsiteY96" fmla="*/ 1224192 h 1716040"/>
              <a:gd name="connsiteX97" fmla="*/ 901271 w 1716041"/>
              <a:gd name="connsiteY97" fmla="*/ 1228484 h 1716040"/>
              <a:gd name="connsiteX98" fmla="*/ 1061495 w 1716041"/>
              <a:gd name="connsiteY98" fmla="*/ 1341369 h 1716040"/>
              <a:gd name="connsiteX99" fmla="*/ 1079517 w 1716041"/>
              <a:gd name="connsiteY99" fmla="*/ 1351854 h 1716040"/>
              <a:gd name="connsiteX100" fmla="*/ 1098597 w 1716041"/>
              <a:gd name="connsiteY100" fmla="*/ 1338456 h 1716040"/>
              <a:gd name="connsiteX101" fmla="*/ 1225362 w 1716041"/>
              <a:gd name="connsiteY101" fmla="*/ 1225364 h 1716040"/>
              <a:gd name="connsiteX102" fmla="*/ 1338454 w 1716041"/>
              <a:gd name="connsiteY102" fmla="*/ 1098599 h 1716040"/>
              <a:gd name="connsiteX103" fmla="*/ 1353477 w 1716041"/>
              <a:gd name="connsiteY103" fmla="*/ 1077203 h 1716040"/>
              <a:gd name="connsiteX104" fmla="*/ 1345344 w 1716041"/>
              <a:gd name="connsiteY104" fmla="*/ 1061922 h 1716040"/>
              <a:gd name="connsiteX105" fmla="*/ 1232219 w 1716041"/>
              <a:gd name="connsiteY105" fmla="*/ 900646 h 1716040"/>
              <a:gd name="connsiteX106" fmla="*/ 1381382 w 1716041"/>
              <a:gd name="connsiteY106" fmla="*/ 678578 h 1716040"/>
              <a:gd name="connsiteX107" fmla="*/ 1375466 w 1716041"/>
              <a:gd name="connsiteY107" fmla="*/ 688868 h 1716040"/>
              <a:gd name="connsiteX108" fmla="*/ 1314412 w 1716041"/>
              <a:gd name="connsiteY108" fmla="*/ 780858 h 1716040"/>
              <a:gd name="connsiteX109" fmla="*/ 1255556 w 1716041"/>
              <a:gd name="connsiteY109" fmla="*/ 858557 h 1716040"/>
              <a:gd name="connsiteX110" fmla="*/ 1284047 w 1716041"/>
              <a:gd name="connsiteY110" fmla="*/ 893663 h 1716040"/>
              <a:gd name="connsiteX111" fmla="*/ 1380287 w 1716041"/>
              <a:gd name="connsiteY111" fmla="*/ 1039020 h 1716040"/>
              <a:gd name="connsiteX112" fmla="*/ 1431254 w 1716041"/>
              <a:gd name="connsiteY112" fmla="*/ 966433 h 1716040"/>
              <a:gd name="connsiteX113" fmla="*/ 1486799 w 1716041"/>
              <a:gd name="connsiteY113" fmla="*/ 862282 h 1716040"/>
              <a:gd name="connsiteX114" fmla="*/ 1431256 w 1716041"/>
              <a:gd name="connsiteY114" fmla="*/ 749607 h 1716040"/>
              <a:gd name="connsiteX115" fmla="*/ 335856 w 1716041"/>
              <a:gd name="connsiteY115" fmla="*/ 676576 h 1716040"/>
              <a:gd name="connsiteX116" fmla="*/ 284626 w 1716041"/>
              <a:gd name="connsiteY116" fmla="*/ 749544 h 1716040"/>
              <a:gd name="connsiteX117" fmla="*/ 229061 w 1716041"/>
              <a:gd name="connsiteY117" fmla="*/ 862289 h 1716040"/>
              <a:gd name="connsiteX118" fmla="*/ 284625 w 1716041"/>
              <a:gd name="connsiteY118" fmla="*/ 966496 h 1716040"/>
              <a:gd name="connsiteX119" fmla="*/ 335654 w 1716041"/>
              <a:gd name="connsiteY119" fmla="*/ 1039177 h 1716040"/>
              <a:gd name="connsiteX120" fmla="*/ 431997 w 1716041"/>
              <a:gd name="connsiteY120" fmla="*/ 893663 h 1716040"/>
              <a:gd name="connsiteX121" fmla="*/ 461501 w 1716041"/>
              <a:gd name="connsiteY121" fmla="*/ 857309 h 1716040"/>
              <a:gd name="connsiteX122" fmla="*/ 388526 w 1716041"/>
              <a:gd name="connsiteY122" fmla="*/ 762170 h 1716040"/>
              <a:gd name="connsiteX123" fmla="*/ 1592007 w 1716041"/>
              <a:gd name="connsiteY123" fmla="*/ 660043 h 1716040"/>
              <a:gd name="connsiteX124" fmla="*/ 1585254 w 1716041"/>
              <a:gd name="connsiteY124" fmla="*/ 701719 h 1716040"/>
              <a:gd name="connsiteX125" fmla="*/ 1538183 w 1716041"/>
              <a:gd name="connsiteY125" fmla="*/ 839572 h 1716040"/>
              <a:gd name="connsiteX126" fmla="*/ 1526055 w 1716041"/>
              <a:gd name="connsiteY126" fmla="*/ 863270 h 1716040"/>
              <a:gd name="connsiteX127" fmla="*/ 1564881 w 1716041"/>
              <a:gd name="connsiteY127" fmla="*/ 945963 h 1716040"/>
              <a:gd name="connsiteX128" fmla="*/ 1589340 w 1716041"/>
              <a:gd name="connsiteY128" fmla="*/ 1063217 h 1716040"/>
              <a:gd name="connsiteX129" fmla="*/ 1646610 w 1716041"/>
              <a:gd name="connsiteY129" fmla="*/ 929377 h 1716040"/>
              <a:gd name="connsiteX130" fmla="*/ 1664953 w 1716041"/>
              <a:gd name="connsiteY130" fmla="*/ 854680 h 1716040"/>
              <a:gd name="connsiteX131" fmla="*/ 1632767 w 1716041"/>
              <a:gd name="connsiteY131" fmla="*/ 748028 h 1716040"/>
              <a:gd name="connsiteX132" fmla="*/ 123182 w 1716041"/>
              <a:gd name="connsiteY132" fmla="*/ 654795 h 1716040"/>
              <a:gd name="connsiteX133" fmla="*/ 80571 w 1716041"/>
              <a:gd name="connsiteY133" fmla="*/ 747054 h 1716040"/>
              <a:gd name="connsiteX134" fmla="*/ 48320 w 1716041"/>
              <a:gd name="connsiteY134" fmla="*/ 854573 h 1716040"/>
              <a:gd name="connsiteX135" fmla="*/ 66750 w 1716041"/>
              <a:gd name="connsiteY135" fmla="*/ 930238 h 1716040"/>
              <a:gd name="connsiteX136" fmla="*/ 125634 w 1716041"/>
              <a:gd name="connsiteY136" fmla="*/ 1068332 h 1716040"/>
              <a:gd name="connsiteX137" fmla="*/ 151160 w 1716041"/>
              <a:gd name="connsiteY137" fmla="*/ 945963 h 1716040"/>
              <a:gd name="connsiteX138" fmla="*/ 189985 w 1716041"/>
              <a:gd name="connsiteY138" fmla="*/ 863272 h 1716040"/>
              <a:gd name="connsiteX139" fmla="*/ 177855 w 1716041"/>
              <a:gd name="connsiteY139" fmla="*/ 839572 h 1716040"/>
              <a:gd name="connsiteX140" fmla="*/ 130784 w 1716041"/>
              <a:gd name="connsiteY140" fmla="*/ 701719 h 1716040"/>
              <a:gd name="connsiteX141" fmla="*/ 860384 w 1716041"/>
              <a:gd name="connsiteY141" fmla="*/ 521680 h 1716040"/>
              <a:gd name="connsiteX142" fmla="*/ 791563 w 1716041"/>
              <a:gd name="connsiteY142" fmla="*/ 579115 h 1716040"/>
              <a:gd name="connsiteX143" fmla="*/ 682206 w 1716041"/>
              <a:gd name="connsiteY143" fmla="*/ 682203 h 1716040"/>
              <a:gd name="connsiteX144" fmla="*/ 579118 w 1716041"/>
              <a:gd name="connsiteY144" fmla="*/ 791560 h 1716040"/>
              <a:gd name="connsiteX145" fmla="*/ 523877 w 1716041"/>
              <a:gd name="connsiteY145" fmla="*/ 857753 h 1716040"/>
              <a:gd name="connsiteX146" fmla="*/ 555097 w 1716041"/>
              <a:gd name="connsiteY146" fmla="*/ 896996 h 1716040"/>
              <a:gd name="connsiteX147" fmla="*/ 682206 w 1716041"/>
              <a:gd name="connsiteY147" fmla="*/ 1033837 h 1716040"/>
              <a:gd name="connsiteX148" fmla="*/ 791563 w 1716041"/>
              <a:gd name="connsiteY148" fmla="*/ 1136926 h 1716040"/>
              <a:gd name="connsiteX149" fmla="*/ 860617 w 1716041"/>
              <a:gd name="connsiteY149" fmla="*/ 1194556 h 1716040"/>
              <a:gd name="connsiteX150" fmla="*/ 925966 w 1716041"/>
              <a:gd name="connsiteY150" fmla="*/ 1140128 h 1716040"/>
              <a:gd name="connsiteX151" fmla="*/ 1036243 w 1716041"/>
              <a:gd name="connsiteY151" fmla="*/ 1036240 h 1716040"/>
              <a:gd name="connsiteX152" fmla="*/ 1164310 w 1716041"/>
              <a:gd name="connsiteY152" fmla="*/ 898257 h 1716040"/>
              <a:gd name="connsiteX153" fmla="*/ 1196471 w 1716041"/>
              <a:gd name="connsiteY153" fmla="*/ 857723 h 1716040"/>
              <a:gd name="connsiteX154" fmla="*/ 1140131 w 1716041"/>
              <a:gd name="connsiteY154" fmla="*/ 790076 h 1716040"/>
              <a:gd name="connsiteX155" fmla="*/ 1036243 w 1716041"/>
              <a:gd name="connsiteY155" fmla="*/ 679800 h 1716040"/>
              <a:gd name="connsiteX156" fmla="*/ 898259 w 1716041"/>
              <a:gd name="connsiteY156" fmla="*/ 551732 h 1716040"/>
              <a:gd name="connsiteX157" fmla="*/ 1477058 w 1716041"/>
              <a:gd name="connsiteY157" fmla="*/ 472179 h 1716040"/>
              <a:gd name="connsiteX158" fmla="*/ 1472968 w 1716041"/>
              <a:gd name="connsiteY158" fmla="*/ 489466 h 1716040"/>
              <a:gd name="connsiteX159" fmla="*/ 1415947 w 1716041"/>
              <a:gd name="connsiteY159" fmla="*/ 618465 h 1716040"/>
              <a:gd name="connsiteX160" fmla="*/ 1402041 w 1716041"/>
              <a:gd name="connsiteY160" fmla="*/ 642650 h 1716040"/>
              <a:gd name="connsiteX161" fmla="*/ 1466333 w 1716041"/>
              <a:gd name="connsiteY161" fmla="*/ 736072 h 1716040"/>
              <a:gd name="connsiteX162" fmla="*/ 1506636 w 1716041"/>
              <a:gd name="connsiteY162" fmla="*/ 821911 h 1716040"/>
              <a:gd name="connsiteX163" fmla="*/ 1551944 w 1716041"/>
              <a:gd name="connsiteY163" fmla="*/ 699890 h 1716040"/>
              <a:gd name="connsiteX164" fmla="*/ 1569684 w 1716041"/>
              <a:gd name="connsiteY164" fmla="*/ 612537 h 1716040"/>
              <a:gd name="connsiteX165" fmla="*/ 1488250 w 1716041"/>
              <a:gd name="connsiteY165" fmla="*/ 485181 h 1716040"/>
              <a:gd name="connsiteX166" fmla="*/ 238098 w 1716041"/>
              <a:gd name="connsiteY166" fmla="*/ 468423 h 1716040"/>
              <a:gd name="connsiteX167" fmla="*/ 225225 w 1716041"/>
              <a:gd name="connsiteY167" fmla="*/ 483384 h 1716040"/>
              <a:gd name="connsiteX168" fmla="*/ 145387 w 1716041"/>
              <a:gd name="connsiteY168" fmla="*/ 608438 h 1716040"/>
              <a:gd name="connsiteX169" fmla="*/ 163943 w 1716041"/>
              <a:gd name="connsiteY169" fmla="*/ 699900 h 1716040"/>
              <a:gd name="connsiteX170" fmla="*/ 209307 w 1716041"/>
              <a:gd name="connsiteY170" fmla="*/ 822118 h 1716040"/>
              <a:gd name="connsiteX171" fmla="*/ 249708 w 1716041"/>
              <a:gd name="connsiteY171" fmla="*/ 736072 h 1716040"/>
              <a:gd name="connsiteX172" fmla="*/ 314518 w 1716041"/>
              <a:gd name="connsiteY172" fmla="*/ 641899 h 1716040"/>
              <a:gd name="connsiteX173" fmla="*/ 300098 w 1716041"/>
              <a:gd name="connsiteY173" fmla="*/ 618465 h 1716040"/>
              <a:gd name="connsiteX174" fmla="*/ 243077 w 1716041"/>
              <a:gd name="connsiteY174" fmla="*/ 489466 h 1716040"/>
              <a:gd name="connsiteX175" fmla="*/ 1080020 w 1716041"/>
              <a:gd name="connsiteY175" fmla="*/ 364540 h 1716040"/>
              <a:gd name="connsiteX176" fmla="*/ 1009047 w 1716041"/>
              <a:gd name="connsiteY176" fmla="*/ 408823 h 1716040"/>
              <a:gd name="connsiteX177" fmla="*/ 901271 w 1716041"/>
              <a:gd name="connsiteY177" fmla="*/ 487556 h 1716040"/>
              <a:gd name="connsiteX178" fmla="*/ 896728 w 1716041"/>
              <a:gd name="connsiteY178" fmla="*/ 491348 h 1716040"/>
              <a:gd name="connsiteX179" fmla="*/ 972358 w 1716041"/>
              <a:gd name="connsiteY179" fmla="*/ 555705 h 1716040"/>
              <a:gd name="connsiteX180" fmla="*/ 1068830 w 1716041"/>
              <a:gd name="connsiteY180" fmla="*/ 647213 h 1716040"/>
              <a:gd name="connsiteX181" fmla="*/ 1184309 w 1716041"/>
              <a:gd name="connsiteY181" fmla="*/ 770766 h 1716040"/>
              <a:gd name="connsiteX182" fmla="*/ 1225346 w 1716041"/>
              <a:gd name="connsiteY182" fmla="*/ 821332 h 1716040"/>
              <a:gd name="connsiteX183" fmla="*/ 1273427 w 1716041"/>
              <a:gd name="connsiteY183" fmla="*/ 760732 h 1716040"/>
              <a:gd name="connsiteX184" fmla="*/ 1353753 w 1716041"/>
              <a:gd name="connsiteY184" fmla="*/ 639229 h 1716040"/>
              <a:gd name="connsiteX185" fmla="*/ 1338455 w 1716041"/>
              <a:gd name="connsiteY185" fmla="*/ 617441 h 1716040"/>
              <a:gd name="connsiteX186" fmla="*/ 1225364 w 1716041"/>
              <a:gd name="connsiteY186" fmla="*/ 490676 h 1716040"/>
              <a:gd name="connsiteX187" fmla="*/ 1098598 w 1716041"/>
              <a:gd name="connsiteY187" fmla="*/ 377584 h 1716040"/>
              <a:gd name="connsiteX188" fmla="*/ 639076 w 1716041"/>
              <a:gd name="connsiteY188" fmla="*/ 362186 h 1716040"/>
              <a:gd name="connsiteX189" fmla="*/ 617350 w 1716041"/>
              <a:gd name="connsiteY189" fmla="*/ 377439 h 1716040"/>
              <a:gd name="connsiteX190" fmla="*/ 490554 w 1716041"/>
              <a:gd name="connsiteY190" fmla="*/ 490553 h 1716040"/>
              <a:gd name="connsiteX191" fmla="*/ 377440 w 1716041"/>
              <a:gd name="connsiteY191" fmla="*/ 617349 h 1716040"/>
              <a:gd name="connsiteX192" fmla="*/ 364041 w 1716041"/>
              <a:gd name="connsiteY192" fmla="*/ 636433 h 1716040"/>
              <a:gd name="connsiteX193" fmla="*/ 446508 w 1716041"/>
              <a:gd name="connsiteY193" fmla="*/ 760499 h 1716040"/>
              <a:gd name="connsiteX194" fmla="*/ 492822 w 1716041"/>
              <a:gd name="connsiteY194" fmla="*/ 818716 h 1716040"/>
              <a:gd name="connsiteX195" fmla="*/ 531736 w 1716041"/>
              <a:gd name="connsiteY195" fmla="*/ 770767 h 1716040"/>
              <a:gd name="connsiteX196" fmla="*/ 647216 w 1716041"/>
              <a:gd name="connsiteY196" fmla="*/ 647213 h 1716040"/>
              <a:gd name="connsiteX197" fmla="*/ 770769 w 1716041"/>
              <a:gd name="connsiteY197" fmla="*/ 531733 h 1716040"/>
              <a:gd name="connsiteX198" fmla="*/ 821334 w 1716041"/>
              <a:gd name="connsiteY198" fmla="*/ 490697 h 1716040"/>
              <a:gd name="connsiteX199" fmla="*/ 760735 w 1716041"/>
              <a:gd name="connsiteY199" fmla="*/ 442616 h 1716040"/>
              <a:gd name="connsiteX200" fmla="*/ 1281562 w 1716041"/>
              <a:gd name="connsiteY200" fmla="*/ 268557 h 1716040"/>
              <a:gd name="connsiteX201" fmla="*/ 1209658 w 1716041"/>
              <a:gd name="connsiteY201" fmla="*/ 295017 h 1716040"/>
              <a:gd name="connsiteX202" fmla="*/ 1115302 w 1716041"/>
              <a:gd name="connsiteY202" fmla="*/ 342843 h 1716040"/>
              <a:gd name="connsiteX203" fmla="*/ 1118901 w 1716041"/>
              <a:gd name="connsiteY203" fmla="*/ 345320 h 1716040"/>
              <a:gd name="connsiteX204" fmla="*/ 1252363 w 1716041"/>
              <a:gd name="connsiteY204" fmla="*/ 463677 h 1716040"/>
              <a:gd name="connsiteX205" fmla="*/ 1370721 w 1716041"/>
              <a:gd name="connsiteY205" fmla="*/ 597139 h 1716040"/>
              <a:gd name="connsiteX206" fmla="*/ 1374357 w 1716041"/>
              <a:gd name="connsiteY206" fmla="*/ 602424 h 1716040"/>
              <a:gd name="connsiteX207" fmla="*/ 1424506 w 1716041"/>
              <a:gd name="connsiteY207" fmla="*/ 505368 h 1716040"/>
              <a:gd name="connsiteX208" fmla="*/ 1448385 w 1716041"/>
              <a:gd name="connsiteY208" fmla="*/ 438870 h 1716040"/>
              <a:gd name="connsiteX209" fmla="*/ 1369181 w 1716041"/>
              <a:gd name="connsiteY209" fmla="*/ 346860 h 1716040"/>
              <a:gd name="connsiteX210" fmla="*/ 435483 w 1716041"/>
              <a:gd name="connsiteY210" fmla="*/ 266440 h 1716040"/>
              <a:gd name="connsiteX211" fmla="*/ 344621 w 1716041"/>
              <a:gd name="connsiteY211" fmla="*/ 344620 h 1716040"/>
              <a:gd name="connsiteX212" fmla="*/ 268182 w 1716041"/>
              <a:gd name="connsiteY212" fmla="*/ 433458 h 1716040"/>
              <a:gd name="connsiteX213" fmla="*/ 295019 w 1716041"/>
              <a:gd name="connsiteY213" fmla="*/ 506384 h 1716040"/>
              <a:gd name="connsiteX214" fmla="*/ 343677 w 1716041"/>
              <a:gd name="connsiteY214" fmla="*/ 599528 h 1716040"/>
              <a:gd name="connsiteX215" fmla="*/ 345320 w 1716041"/>
              <a:gd name="connsiteY215" fmla="*/ 597139 h 1716040"/>
              <a:gd name="connsiteX216" fmla="*/ 463678 w 1716041"/>
              <a:gd name="connsiteY216" fmla="*/ 463677 h 1716040"/>
              <a:gd name="connsiteX217" fmla="*/ 597141 w 1716041"/>
              <a:gd name="connsiteY217" fmla="*/ 345319 h 1716040"/>
              <a:gd name="connsiteX218" fmla="*/ 602423 w 1716041"/>
              <a:gd name="connsiteY218" fmla="*/ 341684 h 1716040"/>
              <a:gd name="connsiteX219" fmla="*/ 505370 w 1716041"/>
              <a:gd name="connsiteY219" fmla="*/ 291537 h 1716040"/>
              <a:gd name="connsiteX220" fmla="*/ 857851 w 1716041"/>
              <a:gd name="connsiteY220" fmla="*/ 226875 h 1716040"/>
              <a:gd name="connsiteX221" fmla="*/ 749546 w 1716041"/>
              <a:gd name="connsiteY221" fmla="*/ 284625 h 1716040"/>
              <a:gd name="connsiteX222" fmla="*/ 678414 w 1716041"/>
              <a:gd name="connsiteY222" fmla="*/ 334565 h 1716040"/>
              <a:gd name="connsiteX223" fmla="*/ 688870 w 1716041"/>
              <a:gd name="connsiteY223" fmla="*/ 340578 h 1716040"/>
              <a:gd name="connsiteX224" fmla="*/ 780860 w 1716041"/>
              <a:gd name="connsiteY224" fmla="*/ 401631 h 1716040"/>
              <a:gd name="connsiteX225" fmla="*/ 858560 w 1716041"/>
              <a:gd name="connsiteY225" fmla="*/ 460486 h 1716040"/>
              <a:gd name="connsiteX226" fmla="*/ 893666 w 1716041"/>
              <a:gd name="connsiteY226" fmla="*/ 431995 h 1716040"/>
              <a:gd name="connsiteX227" fmla="*/ 1012721 w 1716041"/>
              <a:gd name="connsiteY227" fmla="*/ 349581 h 1716040"/>
              <a:gd name="connsiteX228" fmla="*/ 1038172 w 1716041"/>
              <a:gd name="connsiteY228" fmla="*/ 335156 h 1716040"/>
              <a:gd name="connsiteX229" fmla="*/ 966433 w 1716041"/>
              <a:gd name="connsiteY229" fmla="*/ 284784 h 1716040"/>
              <a:gd name="connsiteX230" fmla="*/ 1100708 w 1716041"/>
              <a:gd name="connsiteY230" fmla="*/ 146786 h 1716040"/>
              <a:gd name="connsiteX231" fmla="*/ 1016141 w 1716041"/>
              <a:gd name="connsiteY231" fmla="*/ 163943 h 1716040"/>
              <a:gd name="connsiteX232" fmla="*/ 898041 w 1716041"/>
              <a:gd name="connsiteY232" fmla="*/ 207779 h 1716040"/>
              <a:gd name="connsiteX233" fmla="*/ 979967 w 1716041"/>
              <a:gd name="connsiteY233" fmla="*/ 249706 h 1716040"/>
              <a:gd name="connsiteX234" fmla="*/ 1074341 w 1716041"/>
              <a:gd name="connsiteY234" fmla="*/ 314655 h 1716040"/>
              <a:gd name="connsiteX235" fmla="*/ 1124753 w 1716041"/>
              <a:gd name="connsiteY235" fmla="*/ 286080 h 1716040"/>
              <a:gd name="connsiteX236" fmla="*/ 1226577 w 1716041"/>
              <a:gd name="connsiteY236" fmla="*/ 243075 h 1716040"/>
              <a:gd name="connsiteX237" fmla="*/ 1243777 w 1716041"/>
              <a:gd name="connsiteY237" fmla="*/ 239005 h 1716040"/>
              <a:gd name="connsiteX238" fmla="*/ 1157790 w 1716041"/>
              <a:gd name="connsiteY238" fmla="*/ 178103 h 1716040"/>
              <a:gd name="connsiteX239" fmla="*/ 610272 w 1716041"/>
              <a:gd name="connsiteY239" fmla="*/ 145895 h 1716040"/>
              <a:gd name="connsiteX240" fmla="*/ 483385 w 1716041"/>
              <a:gd name="connsiteY240" fmla="*/ 225224 h 1716040"/>
              <a:gd name="connsiteX241" fmla="*/ 468425 w 1716041"/>
              <a:gd name="connsiteY241" fmla="*/ 238095 h 1716040"/>
              <a:gd name="connsiteX242" fmla="*/ 489469 w 1716041"/>
              <a:gd name="connsiteY242" fmla="*/ 243075 h 1716040"/>
              <a:gd name="connsiteX243" fmla="*/ 618467 w 1716041"/>
              <a:gd name="connsiteY243" fmla="*/ 300095 h 1716040"/>
              <a:gd name="connsiteX244" fmla="*/ 642649 w 1716041"/>
              <a:gd name="connsiteY244" fmla="*/ 314000 h 1716040"/>
              <a:gd name="connsiteX245" fmla="*/ 736073 w 1716041"/>
              <a:gd name="connsiteY245" fmla="*/ 249707 h 1716040"/>
              <a:gd name="connsiteX246" fmla="*/ 817806 w 1716041"/>
              <a:gd name="connsiteY246" fmla="*/ 207878 h 1716040"/>
              <a:gd name="connsiteX247" fmla="*/ 699890 w 1716041"/>
              <a:gd name="connsiteY247" fmla="*/ 164094 h 1716040"/>
              <a:gd name="connsiteX248" fmla="*/ 852404 w 1716041"/>
              <a:gd name="connsiteY248" fmla="*/ 50528 h 1716040"/>
              <a:gd name="connsiteX249" fmla="*/ 785804 w 1716041"/>
              <a:gd name="connsiteY249" fmla="*/ 66750 h 1716040"/>
              <a:gd name="connsiteX250" fmla="*/ 653828 w 1716041"/>
              <a:gd name="connsiteY250" fmla="*/ 123026 h 1716040"/>
              <a:gd name="connsiteX251" fmla="*/ 701719 w 1716041"/>
              <a:gd name="connsiteY251" fmla="*/ 130784 h 1716040"/>
              <a:gd name="connsiteX252" fmla="*/ 839571 w 1716041"/>
              <a:gd name="connsiteY252" fmla="*/ 177855 h 1716040"/>
              <a:gd name="connsiteX253" fmla="*/ 858021 w 1716041"/>
              <a:gd name="connsiteY253" fmla="*/ 187297 h 1716040"/>
              <a:gd name="connsiteX254" fmla="*/ 876470 w 1716041"/>
              <a:gd name="connsiteY254" fmla="*/ 177855 h 1716040"/>
              <a:gd name="connsiteX255" fmla="*/ 1014323 w 1716041"/>
              <a:gd name="connsiteY255" fmla="*/ 130785 h 1716040"/>
              <a:gd name="connsiteX256" fmla="*/ 1058497 w 1716041"/>
              <a:gd name="connsiteY256" fmla="*/ 123627 h 1716040"/>
              <a:gd name="connsiteX257" fmla="*/ 1044806 w 1716041"/>
              <a:gd name="connsiteY257" fmla="*/ 116116 h 1716040"/>
              <a:gd name="connsiteX258" fmla="*/ 929378 w 1716041"/>
              <a:gd name="connsiteY258" fmla="*/ 69430 h 1716040"/>
              <a:gd name="connsiteX259" fmla="*/ 1034471 w 1716041"/>
              <a:gd name="connsiteY259" fmla="*/ 76 h 1716040"/>
              <a:gd name="connsiteX260" fmla="*/ 1484868 w 1716041"/>
              <a:gd name="connsiteY260" fmla="*/ 170037 h 1716040"/>
              <a:gd name="connsiteX261" fmla="*/ 940794 w 1716041"/>
              <a:gd name="connsiteY261" fmla="*/ 28998 h 1716040"/>
              <a:gd name="connsiteX262" fmla="*/ 910936 w 1716041"/>
              <a:gd name="connsiteY262" fmla="*/ 36271 h 1716040"/>
              <a:gd name="connsiteX263" fmla="*/ 967440 w 1716041"/>
              <a:gd name="connsiteY263" fmla="*/ 53315 h 1716040"/>
              <a:gd name="connsiteX264" fmla="*/ 1078512 w 1716041"/>
              <a:gd name="connsiteY264" fmla="*/ 100071 h 1716040"/>
              <a:gd name="connsiteX265" fmla="*/ 1106593 w 1716041"/>
              <a:gd name="connsiteY265" fmla="*/ 115834 h 1716040"/>
              <a:gd name="connsiteX266" fmla="*/ 1145626 w 1716041"/>
              <a:gd name="connsiteY266" fmla="*/ 109511 h 1716040"/>
              <a:gd name="connsiteX267" fmla="*/ 1460159 w 1716041"/>
              <a:gd name="connsiteY267" fmla="*/ 210647 h 1716040"/>
              <a:gd name="connsiteX268" fmla="*/ 1262343 w 1716041"/>
              <a:gd name="connsiteY268" fmla="*/ 136590 h 1716040"/>
              <a:gd name="connsiteX269" fmla="*/ 1146188 w 1716041"/>
              <a:gd name="connsiteY269" fmla="*/ 138062 h 1716040"/>
              <a:gd name="connsiteX270" fmla="*/ 1187210 w 1716041"/>
              <a:gd name="connsiteY270" fmla="*/ 161090 h 1716040"/>
              <a:gd name="connsiteX271" fmla="*/ 1282958 w 1716041"/>
              <a:gd name="connsiteY271" fmla="*/ 229735 h 1716040"/>
              <a:gd name="connsiteX272" fmla="*/ 1315008 w 1716041"/>
              <a:gd name="connsiteY272" fmla="*/ 222152 h 1716040"/>
              <a:gd name="connsiteX273" fmla="*/ 1438960 w 1716041"/>
              <a:gd name="connsiteY273" fmla="*/ 252897 h 1716040"/>
              <a:gd name="connsiteX274" fmla="*/ 1375121 w 1716041"/>
              <a:gd name="connsiteY274" fmla="*/ 248063 h 1716040"/>
              <a:gd name="connsiteX275" fmla="*/ 1317274 w 1716041"/>
              <a:gd name="connsiteY275" fmla="*/ 258908 h 1716040"/>
              <a:gd name="connsiteX276" fmla="*/ 1390995 w 1716041"/>
              <a:gd name="connsiteY276" fmla="*/ 325046 h 1716040"/>
              <a:gd name="connsiteX277" fmla="*/ 1458508 w 1716041"/>
              <a:gd name="connsiteY277" fmla="*/ 403830 h 1716040"/>
              <a:gd name="connsiteX278" fmla="*/ 1469534 w 1716041"/>
              <a:gd name="connsiteY278" fmla="*/ 340189 h 1716040"/>
              <a:gd name="connsiteX279" fmla="*/ 1463146 w 1716041"/>
              <a:gd name="connsiteY279" fmla="*/ 277083 h 1716040"/>
              <a:gd name="connsiteX280" fmla="*/ 1493891 w 1716041"/>
              <a:gd name="connsiteY280" fmla="*/ 401035 h 1716040"/>
              <a:gd name="connsiteX281" fmla="*/ 1485717 w 1716041"/>
              <a:gd name="connsiteY281" fmla="*/ 435580 h 1716040"/>
              <a:gd name="connsiteX282" fmla="*/ 1513280 w 1716041"/>
              <a:gd name="connsiteY282" fmla="*/ 467745 h 1716040"/>
              <a:gd name="connsiteX283" fmla="*/ 1577842 w 1716041"/>
              <a:gd name="connsiteY283" fmla="*/ 570221 h 1716040"/>
              <a:gd name="connsiteX284" fmla="*/ 1579350 w 1716041"/>
              <a:gd name="connsiteY284" fmla="*/ 453714 h 1716040"/>
              <a:gd name="connsiteX285" fmla="*/ 1505391 w 1716041"/>
              <a:gd name="connsiteY285" fmla="*/ 255882 h 1716040"/>
              <a:gd name="connsiteX286" fmla="*/ 1606528 w 1716041"/>
              <a:gd name="connsiteY286" fmla="*/ 570416 h 1716040"/>
              <a:gd name="connsiteX287" fmla="*/ 1600422 w 1716041"/>
              <a:gd name="connsiteY287" fmla="*/ 608105 h 1716040"/>
              <a:gd name="connsiteX288" fmla="*/ 1659154 w 1716041"/>
              <a:gd name="connsiteY288" fmla="*/ 738675 h 1716040"/>
              <a:gd name="connsiteX289" fmla="*/ 1677551 w 1716041"/>
              <a:gd name="connsiteY289" fmla="*/ 803375 h 1716040"/>
              <a:gd name="connsiteX290" fmla="*/ 1684568 w 1716041"/>
              <a:gd name="connsiteY290" fmla="*/ 774803 h 1716040"/>
              <a:gd name="connsiteX291" fmla="*/ 1546003 w 1716041"/>
              <a:gd name="connsiteY291" fmla="*/ 231173 h 1716040"/>
              <a:gd name="connsiteX292" fmla="*/ 1708705 w 1716041"/>
              <a:gd name="connsiteY292" fmla="*/ 778980 h 1716040"/>
              <a:gd name="connsiteX293" fmla="*/ 1691813 w 1716041"/>
              <a:gd name="connsiteY293" fmla="*/ 853530 h 1716040"/>
              <a:gd name="connsiteX294" fmla="*/ 1698711 w 1716041"/>
              <a:gd name="connsiteY294" fmla="*/ 877789 h 1716040"/>
              <a:gd name="connsiteX295" fmla="*/ 1546004 w 1716041"/>
              <a:gd name="connsiteY295" fmla="*/ 1484867 h 1716040"/>
              <a:gd name="connsiteX296" fmla="*/ 1692950 w 1716041"/>
              <a:gd name="connsiteY296" fmla="*/ 1017603 h 1716040"/>
              <a:gd name="connsiteX297" fmla="*/ 1678061 w 1716041"/>
              <a:gd name="connsiteY297" fmla="*/ 914222 h 1716040"/>
              <a:gd name="connsiteX298" fmla="*/ 1672758 w 1716041"/>
              <a:gd name="connsiteY298" fmla="*/ 937624 h 1716040"/>
              <a:gd name="connsiteX299" fmla="*/ 1607408 w 1716041"/>
              <a:gd name="connsiteY299" fmla="*/ 1095617 h 1716040"/>
              <a:gd name="connsiteX300" fmla="*/ 1598957 w 1716041"/>
              <a:gd name="connsiteY300" fmla="*/ 1109324 h 1716040"/>
              <a:gd name="connsiteX301" fmla="*/ 1606530 w 1716041"/>
              <a:gd name="connsiteY301" fmla="*/ 1145624 h 1716040"/>
              <a:gd name="connsiteX302" fmla="*/ 1505392 w 1716041"/>
              <a:gd name="connsiteY302" fmla="*/ 1460158 h 1716040"/>
              <a:gd name="connsiteX303" fmla="*/ 1581304 w 1716041"/>
              <a:gd name="connsiteY303" fmla="*/ 1233624 h 1716040"/>
              <a:gd name="connsiteX304" fmla="*/ 1577818 w 1716041"/>
              <a:gd name="connsiteY304" fmla="*/ 1143613 h 1716040"/>
              <a:gd name="connsiteX305" fmla="*/ 1513279 w 1716041"/>
              <a:gd name="connsiteY305" fmla="*/ 1248295 h 1716040"/>
              <a:gd name="connsiteX306" fmla="*/ 1486823 w 1716041"/>
              <a:gd name="connsiteY306" fmla="*/ 1279167 h 1716040"/>
              <a:gd name="connsiteX307" fmla="*/ 1490817 w 1716041"/>
              <a:gd name="connsiteY307" fmla="*/ 1294327 h 1716040"/>
              <a:gd name="connsiteX308" fmla="*/ 1463146 w 1716041"/>
              <a:gd name="connsiteY308" fmla="*/ 1438957 h 1716040"/>
              <a:gd name="connsiteX309" fmla="*/ 1465256 w 1716041"/>
              <a:gd name="connsiteY309" fmla="*/ 1338988 h 1716040"/>
              <a:gd name="connsiteX310" fmla="*/ 1457227 w 1716041"/>
              <a:gd name="connsiteY310" fmla="*/ 1313705 h 1716040"/>
              <a:gd name="connsiteX311" fmla="*/ 1390994 w 1716041"/>
              <a:gd name="connsiteY311" fmla="*/ 1390994 h 1716040"/>
              <a:gd name="connsiteX312" fmla="*/ 1314182 w 1716041"/>
              <a:gd name="connsiteY312" fmla="*/ 1456818 h 1716040"/>
              <a:gd name="connsiteX313" fmla="*/ 1338050 w 1716041"/>
              <a:gd name="connsiteY313" fmla="*/ 1463073 h 1716040"/>
              <a:gd name="connsiteX314" fmla="*/ 1438960 w 1716041"/>
              <a:gd name="connsiteY314" fmla="*/ 1463143 h 1716040"/>
              <a:gd name="connsiteX315" fmla="*/ 1294330 w 1716041"/>
              <a:gd name="connsiteY315" fmla="*/ 1490815 h 1716040"/>
              <a:gd name="connsiteX316" fmla="*/ 1279170 w 1716041"/>
              <a:gd name="connsiteY316" fmla="*/ 1486821 h 1716040"/>
              <a:gd name="connsiteX317" fmla="*/ 1248295 w 1716041"/>
              <a:gd name="connsiteY317" fmla="*/ 1513279 h 1716040"/>
              <a:gd name="connsiteX318" fmla="*/ 1143439 w 1716041"/>
              <a:gd name="connsiteY318" fmla="*/ 1577924 h 1716040"/>
              <a:gd name="connsiteX319" fmla="*/ 1143540 w 1716041"/>
              <a:gd name="connsiteY319" fmla="*/ 1577944 h 1716040"/>
              <a:gd name="connsiteX320" fmla="*/ 1460157 w 1716041"/>
              <a:gd name="connsiteY320" fmla="*/ 1505393 h 1716040"/>
              <a:gd name="connsiteX321" fmla="*/ 1129706 w 1716041"/>
              <a:gd name="connsiteY321" fmla="*/ 1605316 h 1716040"/>
              <a:gd name="connsiteX322" fmla="*/ 1105023 w 1716041"/>
              <a:gd name="connsiteY322" fmla="*/ 1601609 h 1716040"/>
              <a:gd name="connsiteX323" fmla="*/ 1095615 w 1716041"/>
              <a:gd name="connsiteY323" fmla="*/ 1607408 h 1716040"/>
              <a:gd name="connsiteX324" fmla="*/ 937624 w 1716041"/>
              <a:gd name="connsiteY324" fmla="*/ 1672758 h 1716040"/>
              <a:gd name="connsiteX325" fmla="*/ 909144 w 1716041"/>
              <a:gd name="connsiteY325" fmla="*/ 1680525 h 1716040"/>
              <a:gd name="connsiteX326" fmla="*/ 979199 w 1716041"/>
              <a:gd name="connsiteY326" fmla="*/ 1692047 h 1716040"/>
              <a:gd name="connsiteX327" fmla="*/ 1484866 w 1716041"/>
              <a:gd name="connsiteY327" fmla="*/ 1546003 h 1716040"/>
              <a:gd name="connsiteX328" fmla="*/ 976276 w 1716041"/>
              <a:gd name="connsiteY328" fmla="*/ 1713025 h 1716040"/>
              <a:gd name="connsiteX329" fmla="*/ 858025 w 1716041"/>
              <a:gd name="connsiteY329" fmla="*/ 1694458 h 1716040"/>
              <a:gd name="connsiteX330" fmla="*/ 778979 w 1716041"/>
              <a:gd name="connsiteY330" fmla="*/ 1708705 h 1716040"/>
              <a:gd name="connsiteX331" fmla="*/ 231173 w 1716041"/>
              <a:gd name="connsiteY331" fmla="*/ 1546003 h 1716040"/>
              <a:gd name="connsiteX332" fmla="*/ 774802 w 1716041"/>
              <a:gd name="connsiteY332" fmla="*/ 1684568 h 1716040"/>
              <a:gd name="connsiteX333" fmla="*/ 801997 w 1716041"/>
              <a:gd name="connsiteY333" fmla="*/ 1677889 h 1716040"/>
              <a:gd name="connsiteX334" fmla="*/ 738675 w 1716041"/>
              <a:gd name="connsiteY334" fmla="*/ 1659153 h 1716040"/>
              <a:gd name="connsiteX335" fmla="*/ 620423 w 1716041"/>
              <a:gd name="connsiteY335" fmla="*/ 1607408 h 1716040"/>
              <a:gd name="connsiteX336" fmla="*/ 608887 w 1716041"/>
              <a:gd name="connsiteY336" fmla="*/ 1600296 h 1716040"/>
              <a:gd name="connsiteX337" fmla="*/ 570415 w 1716041"/>
              <a:gd name="connsiteY337" fmla="*/ 1606530 h 1716040"/>
              <a:gd name="connsiteX338" fmla="*/ 255881 w 1716041"/>
              <a:gd name="connsiteY338" fmla="*/ 1505393 h 1716040"/>
              <a:gd name="connsiteX339" fmla="*/ 453712 w 1716041"/>
              <a:gd name="connsiteY339" fmla="*/ 1579352 h 1716040"/>
              <a:gd name="connsiteX340" fmla="*/ 572424 w 1716041"/>
              <a:gd name="connsiteY340" fmla="*/ 1577815 h 1716040"/>
              <a:gd name="connsiteX341" fmla="*/ 467745 w 1716041"/>
              <a:gd name="connsiteY341" fmla="*/ 1513279 h 1716040"/>
              <a:gd name="connsiteX342" fmla="*/ 436872 w 1716041"/>
              <a:gd name="connsiteY342" fmla="*/ 1486822 h 1716040"/>
              <a:gd name="connsiteX343" fmla="*/ 421716 w 1716041"/>
              <a:gd name="connsiteY343" fmla="*/ 1490815 h 1716040"/>
              <a:gd name="connsiteX344" fmla="*/ 277086 w 1716041"/>
              <a:gd name="connsiteY344" fmla="*/ 1463143 h 1716040"/>
              <a:gd name="connsiteX345" fmla="*/ 377055 w 1716041"/>
              <a:gd name="connsiteY345" fmla="*/ 1465253 h 1716040"/>
              <a:gd name="connsiteX346" fmla="*/ 403870 w 1716041"/>
              <a:gd name="connsiteY346" fmla="*/ 1458542 h 1716040"/>
              <a:gd name="connsiteX347" fmla="*/ 325046 w 1716041"/>
              <a:gd name="connsiteY347" fmla="*/ 1390994 h 1716040"/>
              <a:gd name="connsiteX348" fmla="*/ 260354 w 1716041"/>
              <a:gd name="connsiteY348" fmla="*/ 1315502 h 1716040"/>
              <a:gd name="connsiteX349" fmla="*/ 252970 w 1716041"/>
              <a:gd name="connsiteY349" fmla="*/ 1338047 h 1716040"/>
              <a:gd name="connsiteX350" fmla="*/ 252900 w 1716041"/>
              <a:gd name="connsiteY350" fmla="*/ 1438957 h 1716040"/>
              <a:gd name="connsiteX351" fmla="*/ 225228 w 1716041"/>
              <a:gd name="connsiteY351" fmla="*/ 1294327 h 1716040"/>
              <a:gd name="connsiteX352" fmla="*/ 229221 w 1716041"/>
              <a:gd name="connsiteY352" fmla="*/ 1279171 h 1716040"/>
              <a:gd name="connsiteX353" fmla="*/ 202761 w 1716041"/>
              <a:gd name="connsiteY353" fmla="*/ 1248295 h 1716040"/>
              <a:gd name="connsiteX354" fmla="*/ 138120 w 1716041"/>
              <a:gd name="connsiteY354" fmla="*/ 1143446 h 1716040"/>
              <a:gd name="connsiteX355" fmla="*/ 138097 w 1716041"/>
              <a:gd name="connsiteY355" fmla="*/ 1143540 h 1716040"/>
              <a:gd name="connsiteX356" fmla="*/ 210649 w 1716041"/>
              <a:gd name="connsiteY356" fmla="*/ 1460158 h 1716040"/>
              <a:gd name="connsiteX357" fmla="*/ 109512 w 1716041"/>
              <a:gd name="connsiteY357" fmla="*/ 1145624 h 1716040"/>
              <a:gd name="connsiteX358" fmla="*/ 117084 w 1716041"/>
              <a:gd name="connsiteY358" fmla="*/ 1109325 h 1716040"/>
              <a:gd name="connsiteX359" fmla="*/ 108632 w 1716041"/>
              <a:gd name="connsiteY359" fmla="*/ 1095617 h 1716040"/>
              <a:gd name="connsiteX360" fmla="*/ 43283 w 1716041"/>
              <a:gd name="connsiteY360" fmla="*/ 937624 h 1716040"/>
              <a:gd name="connsiteX361" fmla="*/ 36391 w 1716041"/>
              <a:gd name="connsiteY361" fmla="*/ 907210 h 1716040"/>
              <a:gd name="connsiteX362" fmla="*/ 20785 w 1716041"/>
              <a:gd name="connsiteY362" fmla="*/ 1017337 h 1716040"/>
              <a:gd name="connsiteX363" fmla="*/ 170038 w 1716041"/>
              <a:gd name="connsiteY363" fmla="*/ 1484867 h 1716040"/>
              <a:gd name="connsiteX364" fmla="*/ 17331 w 1716041"/>
              <a:gd name="connsiteY364" fmla="*/ 877788 h 1716040"/>
              <a:gd name="connsiteX365" fmla="*/ 24228 w 1716041"/>
              <a:gd name="connsiteY365" fmla="*/ 853532 h 1716040"/>
              <a:gd name="connsiteX366" fmla="*/ 7335 w 1716041"/>
              <a:gd name="connsiteY366" fmla="*/ 778980 h 1716040"/>
              <a:gd name="connsiteX367" fmla="*/ 170037 w 1716041"/>
              <a:gd name="connsiteY367" fmla="*/ 231173 h 1716040"/>
              <a:gd name="connsiteX368" fmla="*/ 28998 w 1716041"/>
              <a:gd name="connsiteY368" fmla="*/ 775248 h 1716040"/>
              <a:gd name="connsiteX369" fmla="*/ 37068 w 1716041"/>
              <a:gd name="connsiteY369" fmla="*/ 808378 h 1716040"/>
              <a:gd name="connsiteX370" fmla="*/ 56889 w 1716041"/>
              <a:gd name="connsiteY370" fmla="*/ 738675 h 1716040"/>
              <a:gd name="connsiteX371" fmla="*/ 115618 w 1716041"/>
              <a:gd name="connsiteY371" fmla="*/ 608111 h 1716040"/>
              <a:gd name="connsiteX372" fmla="*/ 109511 w 1716041"/>
              <a:gd name="connsiteY372" fmla="*/ 570416 h 1716040"/>
              <a:gd name="connsiteX373" fmla="*/ 210647 w 1716041"/>
              <a:gd name="connsiteY373" fmla="*/ 255882 h 1716040"/>
              <a:gd name="connsiteX374" fmla="*/ 136590 w 1716041"/>
              <a:gd name="connsiteY374" fmla="*/ 453697 h 1716040"/>
              <a:gd name="connsiteX375" fmla="*/ 138069 w 1716041"/>
              <a:gd name="connsiteY375" fmla="*/ 570428 h 1716040"/>
              <a:gd name="connsiteX376" fmla="*/ 202762 w 1716041"/>
              <a:gd name="connsiteY376" fmla="*/ 467745 h 1716040"/>
              <a:gd name="connsiteX377" fmla="*/ 230328 w 1716041"/>
              <a:gd name="connsiteY377" fmla="*/ 435578 h 1716040"/>
              <a:gd name="connsiteX378" fmla="*/ 222155 w 1716041"/>
              <a:gd name="connsiteY378" fmla="*/ 401035 h 1716040"/>
              <a:gd name="connsiteX379" fmla="*/ 252900 w 1716041"/>
              <a:gd name="connsiteY379" fmla="*/ 277083 h 1716040"/>
              <a:gd name="connsiteX380" fmla="*/ 248066 w 1716041"/>
              <a:gd name="connsiteY380" fmla="*/ 340922 h 1716040"/>
              <a:gd name="connsiteX381" fmla="*/ 259443 w 1716041"/>
              <a:gd name="connsiteY381" fmla="*/ 401604 h 1716040"/>
              <a:gd name="connsiteX382" fmla="*/ 325047 w 1716041"/>
              <a:gd name="connsiteY382" fmla="*/ 325046 h 1716040"/>
              <a:gd name="connsiteX383" fmla="*/ 403830 w 1716041"/>
              <a:gd name="connsiteY383" fmla="*/ 257534 h 1716040"/>
              <a:gd name="connsiteX384" fmla="*/ 340192 w 1716041"/>
              <a:gd name="connsiteY384" fmla="*/ 246509 h 1716040"/>
              <a:gd name="connsiteX385" fmla="*/ 277086 w 1716041"/>
              <a:gd name="connsiteY385" fmla="*/ 252897 h 1716040"/>
              <a:gd name="connsiteX386" fmla="*/ 401037 w 1716041"/>
              <a:gd name="connsiteY386" fmla="*/ 222152 h 1716040"/>
              <a:gd name="connsiteX387" fmla="*/ 435581 w 1716041"/>
              <a:gd name="connsiteY387" fmla="*/ 230325 h 1716040"/>
              <a:gd name="connsiteX388" fmla="*/ 467746 w 1716041"/>
              <a:gd name="connsiteY388" fmla="*/ 202761 h 1716040"/>
              <a:gd name="connsiteX389" fmla="*/ 572425 w 1716041"/>
              <a:gd name="connsiteY389" fmla="*/ 138225 h 1716040"/>
              <a:gd name="connsiteX390" fmla="*/ 453714 w 1716041"/>
              <a:gd name="connsiteY390" fmla="*/ 136688 h 1716040"/>
              <a:gd name="connsiteX391" fmla="*/ 255882 w 1716041"/>
              <a:gd name="connsiteY391" fmla="*/ 210647 h 1716040"/>
              <a:gd name="connsiteX392" fmla="*/ 570415 w 1716041"/>
              <a:gd name="connsiteY392" fmla="*/ 109511 h 1716040"/>
              <a:gd name="connsiteX393" fmla="*/ 608889 w 1716041"/>
              <a:gd name="connsiteY393" fmla="*/ 115744 h 1716040"/>
              <a:gd name="connsiteX394" fmla="*/ 620425 w 1716041"/>
              <a:gd name="connsiteY394" fmla="*/ 108632 h 1716040"/>
              <a:gd name="connsiteX395" fmla="*/ 778417 w 1716041"/>
              <a:gd name="connsiteY395" fmla="*/ 43282 h 1716040"/>
              <a:gd name="connsiteX396" fmla="*/ 799493 w 1716041"/>
              <a:gd name="connsiteY396" fmla="*/ 37535 h 1716040"/>
              <a:gd name="connsiteX397" fmla="*/ 774804 w 1716041"/>
              <a:gd name="connsiteY397" fmla="*/ 31472 h 1716040"/>
              <a:gd name="connsiteX398" fmla="*/ 231175 w 1716041"/>
              <a:gd name="connsiteY398" fmla="*/ 170037 h 1716040"/>
              <a:gd name="connsiteX399" fmla="*/ 700872 w 1716041"/>
              <a:gd name="connsiteY399" fmla="*/ 582 h 1716040"/>
              <a:gd name="connsiteX400" fmla="*/ 788827 w 1716041"/>
              <a:gd name="connsiteY400" fmla="*/ 8708 h 1716040"/>
              <a:gd name="connsiteX401" fmla="*/ 856303 w 1716041"/>
              <a:gd name="connsiteY401" fmla="*/ 22043 h 1716040"/>
              <a:gd name="connsiteX402" fmla="*/ 857949 w 1716041"/>
              <a:gd name="connsiteY402" fmla="*/ 21595 h 1716040"/>
              <a:gd name="connsiteX403" fmla="*/ 1034471 w 1716041"/>
              <a:gd name="connsiteY403" fmla="*/ 76 h 171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</a:cxnLst>
            <a:rect l="l" t="t" r="r" b="b"/>
            <a:pathLst>
              <a:path w="1716041" h="1716040">
                <a:moveTo>
                  <a:pt x="858019" y="1528743"/>
                </a:moveTo>
                <a:lnTo>
                  <a:pt x="839570" y="1538185"/>
                </a:lnTo>
                <a:cubicBezTo>
                  <a:pt x="792973" y="1558062"/>
                  <a:pt x="746799" y="1573809"/>
                  <a:pt x="701717" y="1585256"/>
                </a:cubicBezTo>
                <a:lnTo>
                  <a:pt x="653827" y="1593015"/>
                </a:lnTo>
                <a:lnTo>
                  <a:pt x="785802" y="1649290"/>
                </a:lnTo>
                <a:lnTo>
                  <a:pt x="848105" y="1666568"/>
                </a:lnTo>
                <a:lnTo>
                  <a:pt x="929376" y="1646610"/>
                </a:lnTo>
                <a:lnTo>
                  <a:pt x="1052854" y="1593774"/>
                </a:lnTo>
                <a:lnTo>
                  <a:pt x="1047918" y="1593032"/>
                </a:lnTo>
                <a:cubicBezTo>
                  <a:pt x="992299" y="1581424"/>
                  <a:pt x="934715" y="1563031"/>
                  <a:pt x="876468" y="1538185"/>
                </a:cubicBezTo>
                <a:close/>
                <a:moveTo>
                  <a:pt x="643047" y="1402315"/>
                </a:moveTo>
                <a:lnTo>
                  <a:pt x="564755" y="1442696"/>
                </a:lnTo>
                <a:cubicBezTo>
                  <a:pt x="538554" y="1454782"/>
                  <a:pt x="513384" y="1464909"/>
                  <a:pt x="489469" y="1472966"/>
                </a:cubicBezTo>
                <a:lnTo>
                  <a:pt x="468927" y="1478377"/>
                </a:lnTo>
                <a:lnTo>
                  <a:pt x="483384" y="1490816"/>
                </a:lnTo>
                <a:lnTo>
                  <a:pt x="610270" y="1570145"/>
                </a:lnTo>
                <a:lnTo>
                  <a:pt x="699889" y="1551946"/>
                </a:lnTo>
                <a:lnTo>
                  <a:pt x="817804" y="1508163"/>
                </a:lnTo>
                <a:lnTo>
                  <a:pt x="736071" y="1466334"/>
                </a:lnTo>
                <a:close/>
                <a:moveTo>
                  <a:pt x="1072994" y="1402313"/>
                </a:moveTo>
                <a:lnTo>
                  <a:pt x="979967" y="1466334"/>
                </a:lnTo>
                <a:lnTo>
                  <a:pt x="898041" y="1508262"/>
                </a:lnTo>
                <a:lnTo>
                  <a:pt x="1016139" y="1552097"/>
                </a:lnTo>
                <a:lnTo>
                  <a:pt x="1101308" y="1569376"/>
                </a:lnTo>
                <a:lnTo>
                  <a:pt x="1230859" y="1488250"/>
                </a:lnTo>
                <a:lnTo>
                  <a:pt x="1243451" y="1477411"/>
                </a:lnTo>
                <a:lnTo>
                  <a:pt x="1226577" y="1472966"/>
                </a:lnTo>
                <a:cubicBezTo>
                  <a:pt x="1202662" y="1464909"/>
                  <a:pt x="1177492" y="1454782"/>
                  <a:pt x="1151290" y="1442696"/>
                </a:cubicBezTo>
                <a:close/>
                <a:moveTo>
                  <a:pt x="858023" y="1255119"/>
                </a:moveTo>
                <a:lnTo>
                  <a:pt x="822380" y="1284046"/>
                </a:lnTo>
                <a:cubicBezTo>
                  <a:pt x="792003" y="1306881"/>
                  <a:pt x="761986" y="1328092"/>
                  <a:pt x="732554" y="1347567"/>
                </a:cubicBezTo>
                <a:lnTo>
                  <a:pt x="677957" y="1381155"/>
                </a:lnTo>
                <a:lnTo>
                  <a:pt x="749544" y="1431416"/>
                </a:lnTo>
                <a:lnTo>
                  <a:pt x="857849" y="1489165"/>
                </a:lnTo>
                <a:lnTo>
                  <a:pt x="966431" y="1431257"/>
                </a:lnTo>
                <a:lnTo>
                  <a:pt x="1037928" y="1381056"/>
                </a:lnTo>
                <a:lnTo>
                  <a:pt x="983492" y="1347566"/>
                </a:lnTo>
                <a:cubicBezTo>
                  <a:pt x="954059" y="1328091"/>
                  <a:pt x="924042" y="1306880"/>
                  <a:pt x="893665" y="1284045"/>
                </a:cubicBezTo>
                <a:close/>
                <a:moveTo>
                  <a:pt x="344472" y="1117670"/>
                </a:moveTo>
                <a:lnTo>
                  <a:pt x="295019" y="1209656"/>
                </a:lnTo>
                <a:lnTo>
                  <a:pt x="270320" y="1285069"/>
                </a:lnTo>
                <a:lnTo>
                  <a:pt x="344619" y="1371421"/>
                </a:lnTo>
                <a:lnTo>
                  <a:pt x="436408" y="1450397"/>
                </a:lnTo>
                <a:lnTo>
                  <a:pt x="438164" y="1449958"/>
                </a:lnTo>
                <a:cubicBezTo>
                  <a:pt x="481046" y="1436313"/>
                  <a:pt x="527992" y="1415895"/>
                  <a:pt x="577686" y="1389446"/>
                </a:cubicBezTo>
                <a:lnTo>
                  <a:pt x="603067" y="1374801"/>
                </a:lnTo>
                <a:lnTo>
                  <a:pt x="597139" y="1370721"/>
                </a:lnTo>
                <a:cubicBezTo>
                  <a:pt x="551518" y="1335003"/>
                  <a:pt x="506808" y="1295494"/>
                  <a:pt x="463677" y="1252363"/>
                </a:cubicBezTo>
                <a:cubicBezTo>
                  <a:pt x="420547" y="1209233"/>
                  <a:pt x="381038" y="1164523"/>
                  <a:pt x="345319" y="1118901"/>
                </a:cubicBezTo>
                <a:close/>
                <a:moveTo>
                  <a:pt x="1373509" y="1114847"/>
                </a:moveTo>
                <a:lnTo>
                  <a:pt x="1370719" y="1118901"/>
                </a:lnTo>
                <a:cubicBezTo>
                  <a:pt x="1335001" y="1164523"/>
                  <a:pt x="1295492" y="1209233"/>
                  <a:pt x="1252361" y="1252363"/>
                </a:cubicBezTo>
                <a:cubicBezTo>
                  <a:pt x="1209231" y="1295494"/>
                  <a:pt x="1164521" y="1335003"/>
                  <a:pt x="1118899" y="1370721"/>
                </a:cubicBezTo>
                <a:lnTo>
                  <a:pt x="1115715" y="1372912"/>
                </a:lnTo>
                <a:lnTo>
                  <a:pt x="1137566" y="1385624"/>
                </a:lnTo>
                <a:cubicBezTo>
                  <a:pt x="1187061" y="1412236"/>
                  <a:pt x="1233903" y="1432945"/>
                  <a:pt x="1276807" y="1447022"/>
                </a:cubicBezTo>
                <a:lnTo>
                  <a:pt x="1278298" y="1447413"/>
                </a:lnTo>
                <a:lnTo>
                  <a:pt x="1369179" y="1369180"/>
                </a:lnTo>
                <a:lnTo>
                  <a:pt x="1446368" y="1279512"/>
                </a:lnTo>
                <a:lnTo>
                  <a:pt x="1424506" y="1210672"/>
                </a:lnTo>
                <a:close/>
                <a:moveTo>
                  <a:pt x="1506308" y="901856"/>
                </a:moveTo>
                <a:lnTo>
                  <a:pt x="1466332" y="979968"/>
                </a:lnTo>
                <a:lnTo>
                  <a:pt x="1402315" y="1072991"/>
                </a:lnTo>
                <a:lnTo>
                  <a:pt x="1442698" y="1151288"/>
                </a:lnTo>
                <a:cubicBezTo>
                  <a:pt x="1454784" y="1177489"/>
                  <a:pt x="1464911" y="1202659"/>
                  <a:pt x="1472968" y="1226574"/>
                </a:cubicBezTo>
                <a:lnTo>
                  <a:pt x="1477413" y="1243447"/>
                </a:lnTo>
                <a:lnTo>
                  <a:pt x="1488249" y="1230860"/>
                </a:lnTo>
                <a:lnTo>
                  <a:pt x="1567964" y="1103562"/>
                </a:lnTo>
                <a:lnTo>
                  <a:pt x="1530203" y="950331"/>
                </a:lnTo>
                <a:close/>
                <a:moveTo>
                  <a:pt x="209644" y="901687"/>
                </a:moveTo>
                <a:lnTo>
                  <a:pt x="185681" y="950309"/>
                </a:lnTo>
                <a:lnTo>
                  <a:pt x="146973" y="1107494"/>
                </a:lnTo>
                <a:lnTo>
                  <a:pt x="225224" y="1232657"/>
                </a:lnTo>
                <a:lnTo>
                  <a:pt x="237665" y="1247116"/>
                </a:lnTo>
                <a:lnTo>
                  <a:pt x="243077" y="1226574"/>
                </a:lnTo>
                <a:cubicBezTo>
                  <a:pt x="251134" y="1202660"/>
                  <a:pt x="261261" y="1177490"/>
                  <a:pt x="273347" y="1151288"/>
                </a:cubicBezTo>
                <a:lnTo>
                  <a:pt x="313728" y="1072996"/>
                </a:lnTo>
                <a:lnTo>
                  <a:pt x="249706" y="979968"/>
                </a:lnTo>
                <a:close/>
                <a:moveTo>
                  <a:pt x="491550" y="896485"/>
                </a:moveTo>
                <a:lnTo>
                  <a:pt x="487559" y="901269"/>
                </a:lnTo>
                <a:cubicBezTo>
                  <a:pt x="444878" y="955831"/>
                  <a:pt x="407006" y="1009667"/>
                  <a:pt x="374673" y="1061493"/>
                </a:cubicBezTo>
                <a:lnTo>
                  <a:pt x="364547" y="1080329"/>
                </a:lnTo>
                <a:lnTo>
                  <a:pt x="377438" y="1098692"/>
                </a:lnTo>
                <a:cubicBezTo>
                  <a:pt x="411816" y="1142051"/>
                  <a:pt x="449577" y="1184511"/>
                  <a:pt x="490553" y="1225487"/>
                </a:cubicBezTo>
                <a:cubicBezTo>
                  <a:pt x="531529" y="1266464"/>
                  <a:pt x="573989" y="1304225"/>
                  <a:pt x="617348" y="1338602"/>
                </a:cubicBezTo>
                <a:lnTo>
                  <a:pt x="639206" y="1353948"/>
                </a:lnTo>
                <a:lnTo>
                  <a:pt x="654121" y="1345342"/>
                </a:lnTo>
                <a:cubicBezTo>
                  <a:pt x="706232" y="1313047"/>
                  <a:pt x="760430" y="1275091"/>
                  <a:pt x="815397" y="1232217"/>
                </a:cubicBezTo>
                <a:lnTo>
                  <a:pt x="822507" y="1226295"/>
                </a:lnTo>
                <a:lnTo>
                  <a:pt x="770769" y="1184306"/>
                </a:lnTo>
                <a:cubicBezTo>
                  <a:pt x="729517" y="1148348"/>
                  <a:pt x="688156" y="1109767"/>
                  <a:pt x="647216" y="1068827"/>
                </a:cubicBezTo>
                <a:cubicBezTo>
                  <a:pt x="596040" y="1017652"/>
                  <a:pt x="548552" y="965819"/>
                  <a:pt x="505265" y="914363"/>
                </a:cubicBezTo>
                <a:close/>
                <a:moveTo>
                  <a:pt x="1226847" y="894196"/>
                </a:moveTo>
                <a:lnTo>
                  <a:pt x="1160338" y="972355"/>
                </a:lnTo>
                <a:cubicBezTo>
                  <a:pt x="1131358" y="1004601"/>
                  <a:pt x="1100814" y="1036843"/>
                  <a:pt x="1068830" y="1068827"/>
                </a:cubicBezTo>
                <a:cubicBezTo>
                  <a:pt x="1027890" y="1109767"/>
                  <a:pt x="986528" y="1148348"/>
                  <a:pt x="945275" y="1184306"/>
                </a:cubicBezTo>
                <a:lnTo>
                  <a:pt x="896129" y="1224192"/>
                </a:lnTo>
                <a:lnTo>
                  <a:pt x="901271" y="1228484"/>
                </a:lnTo>
                <a:cubicBezTo>
                  <a:pt x="955833" y="1271165"/>
                  <a:pt x="1009669" y="1309036"/>
                  <a:pt x="1061495" y="1341369"/>
                </a:cubicBezTo>
                <a:lnTo>
                  <a:pt x="1079517" y="1351854"/>
                </a:lnTo>
                <a:lnTo>
                  <a:pt x="1098597" y="1338456"/>
                </a:lnTo>
                <a:cubicBezTo>
                  <a:pt x="1141946" y="1304085"/>
                  <a:pt x="1184396" y="1266331"/>
                  <a:pt x="1225362" y="1225364"/>
                </a:cubicBezTo>
                <a:cubicBezTo>
                  <a:pt x="1266329" y="1184398"/>
                  <a:pt x="1304082" y="1141948"/>
                  <a:pt x="1338454" y="1098599"/>
                </a:cubicBezTo>
                <a:lnTo>
                  <a:pt x="1353477" y="1077203"/>
                </a:lnTo>
                <a:lnTo>
                  <a:pt x="1345344" y="1061922"/>
                </a:lnTo>
                <a:cubicBezTo>
                  <a:pt x="1313049" y="1009811"/>
                  <a:pt x="1275094" y="955613"/>
                  <a:pt x="1232219" y="900646"/>
                </a:cubicBezTo>
                <a:close/>
                <a:moveTo>
                  <a:pt x="1381382" y="678578"/>
                </a:moveTo>
                <a:lnTo>
                  <a:pt x="1375466" y="688868"/>
                </a:lnTo>
                <a:cubicBezTo>
                  <a:pt x="1357016" y="718861"/>
                  <a:pt x="1336622" y="749608"/>
                  <a:pt x="1314412" y="780858"/>
                </a:cubicBezTo>
                <a:lnTo>
                  <a:pt x="1255556" y="858557"/>
                </a:lnTo>
                <a:lnTo>
                  <a:pt x="1284047" y="893663"/>
                </a:lnTo>
                <a:lnTo>
                  <a:pt x="1380287" y="1039020"/>
                </a:lnTo>
                <a:lnTo>
                  <a:pt x="1431254" y="966433"/>
                </a:lnTo>
                <a:lnTo>
                  <a:pt x="1486799" y="862282"/>
                </a:lnTo>
                <a:lnTo>
                  <a:pt x="1431256" y="749607"/>
                </a:lnTo>
                <a:close/>
                <a:moveTo>
                  <a:pt x="335856" y="676576"/>
                </a:moveTo>
                <a:lnTo>
                  <a:pt x="284626" y="749544"/>
                </a:lnTo>
                <a:lnTo>
                  <a:pt x="229061" y="862289"/>
                </a:lnTo>
                <a:lnTo>
                  <a:pt x="284625" y="966496"/>
                </a:lnTo>
                <a:lnTo>
                  <a:pt x="335654" y="1039177"/>
                </a:lnTo>
                <a:lnTo>
                  <a:pt x="431997" y="893663"/>
                </a:lnTo>
                <a:lnTo>
                  <a:pt x="461501" y="857309"/>
                </a:lnTo>
                <a:lnTo>
                  <a:pt x="388526" y="762170"/>
                </a:lnTo>
                <a:close/>
                <a:moveTo>
                  <a:pt x="1592007" y="660043"/>
                </a:moveTo>
                <a:lnTo>
                  <a:pt x="1585254" y="701719"/>
                </a:lnTo>
                <a:cubicBezTo>
                  <a:pt x="1573807" y="746801"/>
                  <a:pt x="1558060" y="792974"/>
                  <a:pt x="1538183" y="839572"/>
                </a:cubicBezTo>
                <a:lnTo>
                  <a:pt x="1526055" y="863270"/>
                </a:lnTo>
                <a:lnTo>
                  <a:pt x="1564881" y="945963"/>
                </a:lnTo>
                <a:lnTo>
                  <a:pt x="1589340" y="1063217"/>
                </a:lnTo>
                <a:lnTo>
                  <a:pt x="1646610" y="929377"/>
                </a:lnTo>
                <a:lnTo>
                  <a:pt x="1664953" y="854680"/>
                </a:lnTo>
                <a:lnTo>
                  <a:pt x="1632767" y="748028"/>
                </a:lnTo>
                <a:close/>
                <a:moveTo>
                  <a:pt x="123182" y="654795"/>
                </a:moveTo>
                <a:lnTo>
                  <a:pt x="80571" y="747054"/>
                </a:lnTo>
                <a:lnTo>
                  <a:pt x="48320" y="854573"/>
                </a:lnTo>
                <a:lnTo>
                  <a:pt x="66750" y="930238"/>
                </a:lnTo>
                <a:lnTo>
                  <a:pt x="125634" y="1068332"/>
                </a:lnTo>
                <a:lnTo>
                  <a:pt x="151160" y="945963"/>
                </a:lnTo>
                <a:lnTo>
                  <a:pt x="189985" y="863272"/>
                </a:lnTo>
                <a:lnTo>
                  <a:pt x="177855" y="839572"/>
                </a:lnTo>
                <a:cubicBezTo>
                  <a:pt x="157979" y="792974"/>
                  <a:pt x="142232" y="746801"/>
                  <a:pt x="130784" y="701719"/>
                </a:cubicBezTo>
                <a:close/>
                <a:moveTo>
                  <a:pt x="860384" y="521680"/>
                </a:moveTo>
                <a:lnTo>
                  <a:pt x="791563" y="579115"/>
                </a:lnTo>
                <a:cubicBezTo>
                  <a:pt x="754926" y="611628"/>
                  <a:pt x="718346" y="646063"/>
                  <a:pt x="682206" y="682203"/>
                </a:cubicBezTo>
                <a:cubicBezTo>
                  <a:pt x="646065" y="718343"/>
                  <a:pt x="611631" y="754922"/>
                  <a:pt x="579118" y="791560"/>
                </a:cubicBezTo>
                <a:lnTo>
                  <a:pt x="523877" y="857753"/>
                </a:lnTo>
                <a:lnTo>
                  <a:pt x="555097" y="896996"/>
                </a:lnTo>
                <a:cubicBezTo>
                  <a:pt x="594520" y="942800"/>
                  <a:pt x="637031" y="988662"/>
                  <a:pt x="682206" y="1033837"/>
                </a:cubicBezTo>
                <a:cubicBezTo>
                  <a:pt x="718346" y="1069978"/>
                  <a:pt x="754925" y="1104412"/>
                  <a:pt x="791563" y="1136926"/>
                </a:cubicBezTo>
                <a:lnTo>
                  <a:pt x="860617" y="1194556"/>
                </a:lnTo>
                <a:lnTo>
                  <a:pt x="925966" y="1140128"/>
                </a:lnTo>
                <a:cubicBezTo>
                  <a:pt x="962904" y="1107392"/>
                  <a:pt x="999793" y="1072689"/>
                  <a:pt x="1036243" y="1036240"/>
                </a:cubicBezTo>
                <a:cubicBezTo>
                  <a:pt x="1081804" y="990678"/>
                  <a:pt x="1124637" y="944430"/>
                  <a:pt x="1164310" y="898257"/>
                </a:cubicBezTo>
                <a:lnTo>
                  <a:pt x="1196471" y="857723"/>
                </a:lnTo>
                <a:lnTo>
                  <a:pt x="1140131" y="790076"/>
                </a:lnTo>
                <a:cubicBezTo>
                  <a:pt x="1107394" y="753139"/>
                  <a:pt x="1072692" y="716249"/>
                  <a:pt x="1036243" y="679800"/>
                </a:cubicBezTo>
                <a:cubicBezTo>
                  <a:pt x="990681" y="634239"/>
                  <a:pt x="944432" y="591406"/>
                  <a:pt x="898259" y="551732"/>
                </a:cubicBezTo>
                <a:close/>
                <a:moveTo>
                  <a:pt x="1477058" y="472179"/>
                </a:moveTo>
                <a:lnTo>
                  <a:pt x="1472968" y="489466"/>
                </a:lnTo>
                <a:cubicBezTo>
                  <a:pt x="1459539" y="529324"/>
                  <a:pt x="1440360" y="572669"/>
                  <a:pt x="1415947" y="618465"/>
                </a:cubicBezTo>
                <a:lnTo>
                  <a:pt x="1402041" y="642650"/>
                </a:lnTo>
                <a:lnTo>
                  <a:pt x="1466333" y="736072"/>
                </a:lnTo>
                <a:lnTo>
                  <a:pt x="1506636" y="821911"/>
                </a:lnTo>
                <a:lnTo>
                  <a:pt x="1551944" y="699890"/>
                </a:lnTo>
                <a:lnTo>
                  <a:pt x="1569684" y="612537"/>
                </a:lnTo>
                <a:lnTo>
                  <a:pt x="1488250" y="485181"/>
                </a:lnTo>
                <a:close/>
                <a:moveTo>
                  <a:pt x="238098" y="468423"/>
                </a:moveTo>
                <a:lnTo>
                  <a:pt x="225225" y="483384"/>
                </a:lnTo>
                <a:lnTo>
                  <a:pt x="145387" y="608438"/>
                </a:lnTo>
                <a:lnTo>
                  <a:pt x="163943" y="699900"/>
                </a:lnTo>
                <a:lnTo>
                  <a:pt x="209307" y="822118"/>
                </a:lnTo>
                <a:lnTo>
                  <a:pt x="249708" y="736072"/>
                </a:lnTo>
                <a:lnTo>
                  <a:pt x="314518" y="641899"/>
                </a:lnTo>
                <a:lnTo>
                  <a:pt x="300098" y="618465"/>
                </a:lnTo>
                <a:cubicBezTo>
                  <a:pt x="275685" y="572669"/>
                  <a:pt x="256506" y="529324"/>
                  <a:pt x="243077" y="489466"/>
                </a:cubicBezTo>
                <a:close/>
                <a:moveTo>
                  <a:pt x="1080020" y="364540"/>
                </a:moveTo>
                <a:lnTo>
                  <a:pt x="1009047" y="408823"/>
                </a:lnTo>
                <a:cubicBezTo>
                  <a:pt x="973698" y="432787"/>
                  <a:pt x="937646" y="459103"/>
                  <a:pt x="901271" y="487556"/>
                </a:cubicBezTo>
                <a:lnTo>
                  <a:pt x="896728" y="491348"/>
                </a:lnTo>
                <a:lnTo>
                  <a:pt x="972358" y="555705"/>
                </a:lnTo>
                <a:cubicBezTo>
                  <a:pt x="1004603" y="584684"/>
                  <a:pt x="1036845" y="615229"/>
                  <a:pt x="1068830" y="647213"/>
                </a:cubicBezTo>
                <a:cubicBezTo>
                  <a:pt x="1109770" y="688153"/>
                  <a:pt x="1148351" y="729515"/>
                  <a:pt x="1184309" y="770766"/>
                </a:cubicBezTo>
                <a:lnTo>
                  <a:pt x="1225346" y="821332"/>
                </a:lnTo>
                <a:lnTo>
                  <a:pt x="1273427" y="760732"/>
                </a:lnTo>
                <a:lnTo>
                  <a:pt x="1353753" y="639229"/>
                </a:lnTo>
                <a:lnTo>
                  <a:pt x="1338455" y="617441"/>
                </a:lnTo>
                <a:cubicBezTo>
                  <a:pt x="1304085" y="574092"/>
                  <a:pt x="1266331" y="531643"/>
                  <a:pt x="1225364" y="490676"/>
                </a:cubicBezTo>
                <a:cubicBezTo>
                  <a:pt x="1184397" y="449709"/>
                  <a:pt x="1141947" y="411956"/>
                  <a:pt x="1098598" y="377584"/>
                </a:cubicBezTo>
                <a:close/>
                <a:moveTo>
                  <a:pt x="639076" y="362186"/>
                </a:moveTo>
                <a:lnTo>
                  <a:pt x="617350" y="377439"/>
                </a:lnTo>
                <a:cubicBezTo>
                  <a:pt x="573991" y="411816"/>
                  <a:pt x="531530" y="449577"/>
                  <a:pt x="490554" y="490553"/>
                </a:cubicBezTo>
                <a:cubicBezTo>
                  <a:pt x="449578" y="531529"/>
                  <a:pt x="411817" y="573989"/>
                  <a:pt x="377440" y="617349"/>
                </a:cubicBezTo>
                <a:lnTo>
                  <a:pt x="364041" y="636433"/>
                </a:lnTo>
                <a:lnTo>
                  <a:pt x="446508" y="760499"/>
                </a:lnTo>
                <a:lnTo>
                  <a:pt x="492822" y="818716"/>
                </a:lnTo>
                <a:lnTo>
                  <a:pt x="531736" y="770767"/>
                </a:lnTo>
                <a:cubicBezTo>
                  <a:pt x="567695" y="729515"/>
                  <a:pt x="606276" y="688153"/>
                  <a:pt x="647216" y="647213"/>
                </a:cubicBezTo>
                <a:cubicBezTo>
                  <a:pt x="688156" y="606273"/>
                  <a:pt x="729517" y="567692"/>
                  <a:pt x="770769" y="531733"/>
                </a:cubicBezTo>
                <a:lnTo>
                  <a:pt x="821334" y="490697"/>
                </a:lnTo>
                <a:lnTo>
                  <a:pt x="760735" y="442616"/>
                </a:lnTo>
                <a:close/>
                <a:moveTo>
                  <a:pt x="1281562" y="268557"/>
                </a:moveTo>
                <a:lnTo>
                  <a:pt x="1209658" y="295017"/>
                </a:lnTo>
                <a:lnTo>
                  <a:pt x="1115302" y="342843"/>
                </a:lnTo>
                <a:lnTo>
                  <a:pt x="1118901" y="345320"/>
                </a:lnTo>
                <a:cubicBezTo>
                  <a:pt x="1164522" y="381038"/>
                  <a:pt x="1209232" y="420547"/>
                  <a:pt x="1252363" y="463677"/>
                </a:cubicBezTo>
                <a:cubicBezTo>
                  <a:pt x="1295493" y="506808"/>
                  <a:pt x="1335002" y="551518"/>
                  <a:pt x="1370721" y="597139"/>
                </a:cubicBezTo>
                <a:lnTo>
                  <a:pt x="1374357" y="602424"/>
                </a:lnTo>
                <a:lnTo>
                  <a:pt x="1424506" y="505368"/>
                </a:lnTo>
                <a:lnTo>
                  <a:pt x="1448385" y="438870"/>
                </a:lnTo>
                <a:lnTo>
                  <a:pt x="1369181" y="346860"/>
                </a:lnTo>
                <a:close/>
                <a:moveTo>
                  <a:pt x="435483" y="266440"/>
                </a:moveTo>
                <a:lnTo>
                  <a:pt x="344621" y="344620"/>
                </a:lnTo>
                <a:lnTo>
                  <a:pt x="268182" y="433458"/>
                </a:lnTo>
                <a:lnTo>
                  <a:pt x="295019" y="506384"/>
                </a:lnTo>
                <a:lnTo>
                  <a:pt x="343677" y="599528"/>
                </a:lnTo>
                <a:lnTo>
                  <a:pt x="345320" y="597139"/>
                </a:lnTo>
                <a:cubicBezTo>
                  <a:pt x="381040" y="551518"/>
                  <a:pt x="420548" y="506807"/>
                  <a:pt x="463678" y="463677"/>
                </a:cubicBezTo>
                <a:cubicBezTo>
                  <a:pt x="506809" y="420547"/>
                  <a:pt x="551519" y="381038"/>
                  <a:pt x="597141" y="345319"/>
                </a:cubicBezTo>
                <a:lnTo>
                  <a:pt x="602423" y="341684"/>
                </a:lnTo>
                <a:lnTo>
                  <a:pt x="505370" y="291537"/>
                </a:lnTo>
                <a:close/>
                <a:moveTo>
                  <a:pt x="857851" y="226875"/>
                </a:moveTo>
                <a:lnTo>
                  <a:pt x="749546" y="284625"/>
                </a:lnTo>
                <a:lnTo>
                  <a:pt x="678414" y="334565"/>
                </a:lnTo>
                <a:lnTo>
                  <a:pt x="688870" y="340578"/>
                </a:lnTo>
                <a:cubicBezTo>
                  <a:pt x="718863" y="359026"/>
                  <a:pt x="749610" y="379421"/>
                  <a:pt x="780860" y="401631"/>
                </a:cubicBezTo>
                <a:lnTo>
                  <a:pt x="858560" y="460486"/>
                </a:lnTo>
                <a:lnTo>
                  <a:pt x="893666" y="431995"/>
                </a:lnTo>
                <a:cubicBezTo>
                  <a:pt x="934168" y="401549"/>
                  <a:pt x="974030" y="373989"/>
                  <a:pt x="1012721" y="349581"/>
                </a:cubicBezTo>
                <a:lnTo>
                  <a:pt x="1038172" y="335156"/>
                </a:lnTo>
                <a:lnTo>
                  <a:pt x="966433" y="284784"/>
                </a:lnTo>
                <a:close/>
                <a:moveTo>
                  <a:pt x="1100708" y="146786"/>
                </a:moveTo>
                <a:lnTo>
                  <a:pt x="1016141" y="163943"/>
                </a:lnTo>
                <a:lnTo>
                  <a:pt x="898041" y="207779"/>
                </a:lnTo>
                <a:lnTo>
                  <a:pt x="979967" y="249706"/>
                </a:lnTo>
                <a:lnTo>
                  <a:pt x="1074341" y="314655"/>
                </a:lnTo>
                <a:lnTo>
                  <a:pt x="1124753" y="286080"/>
                </a:lnTo>
                <a:cubicBezTo>
                  <a:pt x="1160572" y="268241"/>
                  <a:pt x="1194690" y="253817"/>
                  <a:pt x="1226577" y="243075"/>
                </a:cubicBezTo>
                <a:lnTo>
                  <a:pt x="1243777" y="239005"/>
                </a:lnTo>
                <a:lnTo>
                  <a:pt x="1157790" y="178103"/>
                </a:lnTo>
                <a:close/>
                <a:moveTo>
                  <a:pt x="610272" y="145895"/>
                </a:moveTo>
                <a:lnTo>
                  <a:pt x="483385" y="225224"/>
                </a:lnTo>
                <a:lnTo>
                  <a:pt x="468425" y="238095"/>
                </a:lnTo>
                <a:lnTo>
                  <a:pt x="489469" y="243075"/>
                </a:lnTo>
                <a:cubicBezTo>
                  <a:pt x="529326" y="256503"/>
                  <a:pt x="572671" y="275682"/>
                  <a:pt x="618467" y="300095"/>
                </a:cubicBezTo>
                <a:lnTo>
                  <a:pt x="642649" y="314000"/>
                </a:lnTo>
                <a:lnTo>
                  <a:pt x="736073" y="249707"/>
                </a:lnTo>
                <a:lnTo>
                  <a:pt x="817806" y="207878"/>
                </a:lnTo>
                <a:lnTo>
                  <a:pt x="699890" y="164094"/>
                </a:lnTo>
                <a:close/>
                <a:moveTo>
                  <a:pt x="852404" y="50528"/>
                </a:moveTo>
                <a:lnTo>
                  <a:pt x="785804" y="66750"/>
                </a:lnTo>
                <a:lnTo>
                  <a:pt x="653828" y="123026"/>
                </a:lnTo>
                <a:lnTo>
                  <a:pt x="701719" y="130784"/>
                </a:lnTo>
                <a:cubicBezTo>
                  <a:pt x="746801" y="142232"/>
                  <a:pt x="792974" y="157979"/>
                  <a:pt x="839571" y="177855"/>
                </a:cubicBezTo>
                <a:lnTo>
                  <a:pt x="858021" y="187297"/>
                </a:lnTo>
                <a:lnTo>
                  <a:pt x="876470" y="177855"/>
                </a:lnTo>
                <a:cubicBezTo>
                  <a:pt x="923067" y="157979"/>
                  <a:pt x="969241" y="142231"/>
                  <a:pt x="1014323" y="130785"/>
                </a:cubicBezTo>
                <a:lnTo>
                  <a:pt x="1058497" y="123627"/>
                </a:lnTo>
                <a:lnTo>
                  <a:pt x="1044806" y="116116"/>
                </a:lnTo>
                <a:cubicBezTo>
                  <a:pt x="1006636" y="97987"/>
                  <a:pt x="968060" y="82410"/>
                  <a:pt x="929378" y="69430"/>
                </a:cubicBezTo>
                <a:close/>
                <a:moveTo>
                  <a:pt x="1034471" y="76"/>
                </a:moveTo>
                <a:cubicBezTo>
                  <a:pt x="1207717" y="-2343"/>
                  <a:pt x="1367810" y="52979"/>
                  <a:pt x="1484868" y="170037"/>
                </a:cubicBezTo>
                <a:cubicBezTo>
                  <a:pt x="1343000" y="42197"/>
                  <a:pt x="1146238" y="-2457"/>
                  <a:pt x="940794" y="28998"/>
                </a:cubicBezTo>
                <a:lnTo>
                  <a:pt x="910936" y="36271"/>
                </a:lnTo>
                <a:lnTo>
                  <a:pt x="967440" y="53315"/>
                </a:lnTo>
                <a:cubicBezTo>
                  <a:pt x="1004679" y="66499"/>
                  <a:pt x="1041793" y="82097"/>
                  <a:pt x="1078512" y="100071"/>
                </a:cubicBezTo>
                <a:lnTo>
                  <a:pt x="1106593" y="115834"/>
                </a:lnTo>
                <a:lnTo>
                  <a:pt x="1145626" y="109511"/>
                </a:lnTo>
                <a:cubicBezTo>
                  <a:pt x="1272317" y="101475"/>
                  <a:pt x="1383172" y="133660"/>
                  <a:pt x="1460159" y="210647"/>
                </a:cubicBezTo>
                <a:cubicBezTo>
                  <a:pt x="1405395" y="168162"/>
                  <a:pt x="1337902" y="143925"/>
                  <a:pt x="1262343" y="136590"/>
                </a:cubicBezTo>
                <a:lnTo>
                  <a:pt x="1146188" y="138062"/>
                </a:lnTo>
                <a:lnTo>
                  <a:pt x="1187210" y="161090"/>
                </a:lnTo>
                <a:lnTo>
                  <a:pt x="1282958" y="229735"/>
                </a:lnTo>
                <a:lnTo>
                  <a:pt x="1315008" y="222152"/>
                </a:lnTo>
                <a:cubicBezTo>
                  <a:pt x="1368791" y="215917"/>
                  <a:pt x="1411523" y="225461"/>
                  <a:pt x="1438960" y="252897"/>
                </a:cubicBezTo>
                <a:cubicBezTo>
                  <a:pt x="1420160" y="247924"/>
                  <a:pt x="1398753" y="246385"/>
                  <a:pt x="1375121" y="248063"/>
                </a:cubicBezTo>
                <a:lnTo>
                  <a:pt x="1317274" y="258908"/>
                </a:lnTo>
                <a:lnTo>
                  <a:pt x="1390995" y="325046"/>
                </a:lnTo>
                <a:lnTo>
                  <a:pt x="1458508" y="403830"/>
                </a:lnTo>
                <a:lnTo>
                  <a:pt x="1469534" y="340189"/>
                </a:lnTo>
                <a:cubicBezTo>
                  <a:pt x="1470763" y="316729"/>
                  <a:pt x="1468706" y="295563"/>
                  <a:pt x="1463146" y="277083"/>
                </a:cubicBezTo>
                <a:cubicBezTo>
                  <a:pt x="1490582" y="304520"/>
                  <a:pt x="1500126" y="347252"/>
                  <a:pt x="1493891" y="401035"/>
                </a:cubicBezTo>
                <a:lnTo>
                  <a:pt x="1485717" y="435580"/>
                </a:lnTo>
                <a:lnTo>
                  <a:pt x="1513280" y="467745"/>
                </a:lnTo>
                <a:lnTo>
                  <a:pt x="1577842" y="570221"/>
                </a:lnTo>
                <a:lnTo>
                  <a:pt x="1579350" y="453714"/>
                </a:lnTo>
                <a:cubicBezTo>
                  <a:pt x="1572040" y="378158"/>
                  <a:pt x="1547836" y="310660"/>
                  <a:pt x="1505391" y="255882"/>
                </a:cubicBezTo>
                <a:cubicBezTo>
                  <a:pt x="1582378" y="332869"/>
                  <a:pt x="1614564" y="443725"/>
                  <a:pt x="1606528" y="570416"/>
                </a:cubicBezTo>
                <a:lnTo>
                  <a:pt x="1600422" y="608105"/>
                </a:lnTo>
                <a:lnTo>
                  <a:pt x="1659154" y="738675"/>
                </a:lnTo>
                <a:lnTo>
                  <a:pt x="1677551" y="803375"/>
                </a:lnTo>
                <a:lnTo>
                  <a:pt x="1684568" y="774803"/>
                </a:lnTo>
                <a:cubicBezTo>
                  <a:pt x="1716411" y="569865"/>
                  <a:pt x="1672595" y="373385"/>
                  <a:pt x="1546003" y="231173"/>
                </a:cubicBezTo>
                <a:cubicBezTo>
                  <a:pt x="1684739" y="369909"/>
                  <a:pt x="1736757" y="569094"/>
                  <a:pt x="1708705" y="778980"/>
                </a:cubicBezTo>
                <a:lnTo>
                  <a:pt x="1691813" y="853530"/>
                </a:lnTo>
                <a:lnTo>
                  <a:pt x="1698711" y="877789"/>
                </a:lnTo>
                <a:cubicBezTo>
                  <a:pt x="1745748" y="1109068"/>
                  <a:pt x="1697746" y="1333125"/>
                  <a:pt x="1546004" y="1484867"/>
                </a:cubicBezTo>
                <a:cubicBezTo>
                  <a:pt x="1656773" y="1360431"/>
                  <a:pt x="1704165" y="1194447"/>
                  <a:pt x="1692950" y="1017603"/>
                </a:cubicBezTo>
                <a:lnTo>
                  <a:pt x="1678061" y="914222"/>
                </a:lnTo>
                <a:lnTo>
                  <a:pt x="1672758" y="937624"/>
                </a:lnTo>
                <a:cubicBezTo>
                  <a:pt x="1655841" y="990656"/>
                  <a:pt x="1634023" y="1043579"/>
                  <a:pt x="1607408" y="1095617"/>
                </a:cubicBezTo>
                <a:lnTo>
                  <a:pt x="1598957" y="1109324"/>
                </a:lnTo>
                <a:lnTo>
                  <a:pt x="1606530" y="1145624"/>
                </a:lnTo>
                <a:cubicBezTo>
                  <a:pt x="1614566" y="1272316"/>
                  <a:pt x="1582379" y="1383171"/>
                  <a:pt x="1505392" y="1460158"/>
                </a:cubicBezTo>
                <a:cubicBezTo>
                  <a:pt x="1553143" y="1398533"/>
                  <a:pt x="1577808" y="1320809"/>
                  <a:pt x="1581304" y="1233624"/>
                </a:cubicBezTo>
                <a:lnTo>
                  <a:pt x="1577818" y="1143613"/>
                </a:lnTo>
                <a:lnTo>
                  <a:pt x="1513279" y="1248295"/>
                </a:lnTo>
                <a:lnTo>
                  <a:pt x="1486823" y="1279167"/>
                </a:lnTo>
                <a:lnTo>
                  <a:pt x="1490817" y="1294327"/>
                </a:lnTo>
                <a:cubicBezTo>
                  <a:pt x="1502232" y="1357866"/>
                  <a:pt x="1494012" y="1408091"/>
                  <a:pt x="1463146" y="1438957"/>
                </a:cubicBezTo>
                <a:cubicBezTo>
                  <a:pt x="1471487" y="1411237"/>
                  <a:pt x="1471943" y="1377475"/>
                  <a:pt x="1465256" y="1338988"/>
                </a:cubicBezTo>
                <a:lnTo>
                  <a:pt x="1457227" y="1313705"/>
                </a:lnTo>
                <a:lnTo>
                  <a:pt x="1390994" y="1390994"/>
                </a:lnTo>
                <a:lnTo>
                  <a:pt x="1314182" y="1456818"/>
                </a:lnTo>
                <a:lnTo>
                  <a:pt x="1338050" y="1463073"/>
                </a:lnTo>
                <a:cubicBezTo>
                  <a:pt x="1376695" y="1470336"/>
                  <a:pt x="1410760" y="1470602"/>
                  <a:pt x="1438960" y="1463143"/>
                </a:cubicBezTo>
                <a:cubicBezTo>
                  <a:pt x="1408094" y="1494010"/>
                  <a:pt x="1357869" y="1502230"/>
                  <a:pt x="1294330" y="1490815"/>
                </a:cubicBezTo>
                <a:lnTo>
                  <a:pt x="1279170" y="1486821"/>
                </a:lnTo>
                <a:lnTo>
                  <a:pt x="1248295" y="1513279"/>
                </a:lnTo>
                <a:lnTo>
                  <a:pt x="1143439" y="1577924"/>
                </a:lnTo>
                <a:lnTo>
                  <a:pt x="1143540" y="1577944"/>
                </a:lnTo>
                <a:cubicBezTo>
                  <a:pt x="1267224" y="1591789"/>
                  <a:pt x="1378013" y="1569121"/>
                  <a:pt x="1460157" y="1505393"/>
                </a:cubicBezTo>
                <a:cubicBezTo>
                  <a:pt x="1379963" y="1585587"/>
                  <a:pt x="1263018" y="1617170"/>
                  <a:pt x="1129706" y="1605316"/>
                </a:cubicBezTo>
                <a:lnTo>
                  <a:pt x="1105023" y="1601609"/>
                </a:lnTo>
                <a:lnTo>
                  <a:pt x="1095615" y="1607408"/>
                </a:lnTo>
                <a:cubicBezTo>
                  <a:pt x="1043579" y="1634023"/>
                  <a:pt x="990655" y="1655841"/>
                  <a:pt x="937624" y="1672758"/>
                </a:cubicBezTo>
                <a:lnTo>
                  <a:pt x="909144" y="1680525"/>
                </a:lnTo>
                <a:lnTo>
                  <a:pt x="979199" y="1692047"/>
                </a:lnTo>
                <a:cubicBezTo>
                  <a:pt x="1170617" y="1712591"/>
                  <a:pt x="1351865" y="1665853"/>
                  <a:pt x="1484866" y="1546003"/>
                </a:cubicBezTo>
                <a:cubicBezTo>
                  <a:pt x="1354802" y="1676068"/>
                  <a:pt x="1171607" y="1729915"/>
                  <a:pt x="976276" y="1713025"/>
                </a:cubicBezTo>
                <a:lnTo>
                  <a:pt x="858025" y="1694458"/>
                </a:lnTo>
                <a:lnTo>
                  <a:pt x="778979" y="1708705"/>
                </a:lnTo>
                <a:cubicBezTo>
                  <a:pt x="569094" y="1736757"/>
                  <a:pt x="369909" y="1684739"/>
                  <a:pt x="231173" y="1546003"/>
                </a:cubicBezTo>
                <a:cubicBezTo>
                  <a:pt x="373384" y="1672596"/>
                  <a:pt x="569865" y="1716412"/>
                  <a:pt x="774802" y="1684568"/>
                </a:cubicBezTo>
                <a:lnTo>
                  <a:pt x="801997" y="1677889"/>
                </a:lnTo>
                <a:lnTo>
                  <a:pt x="738675" y="1659153"/>
                </a:lnTo>
                <a:cubicBezTo>
                  <a:pt x="698978" y="1644632"/>
                  <a:pt x="659451" y="1627369"/>
                  <a:pt x="620423" y="1607408"/>
                </a:cubicBezTo>
                <a:lnTo>
                  <a:pt x="608887" y="1600296"/>
                </a:lnTo>
                <a:lnTo>
                  <a:pt x="570415" y="1606530"/>
                </a:lnTo>
                <a:cubicBezTo>
                  <a:pt x="443723" y="1614567"/>
                  <a:pt x="332868" y="1582380"/>
                  <a:pt x="255881" y="1505393"/>
                </a:cubicBezTo>
                <a:cubicBezTo>
                  <a:pt x="310659" y="1547838"/>
                  <a:pt x="378157" y="1572042"/>
                  <a:pt x="453712" y="1579352"/>
                </a:cubicBezTo>
                <a:lnTo>
                  <a:pt x="572424" y="1577815"/>
                </a:lnTo>
                <a:lnTo>
                  <a:pt x="467745" y="1513279"/>
                </a:lnTo>
                <a:lnTo>
                  <a:pt x="436872" y="1486822"/>
                </a:lnTo>
                <a:lnTo>
                  <a:pt x="421716" y="1490815"/>
                </a:lnTo>
                <a:cubicBezTo>
                  <a:pt x="358177" y="1502230"/>
                  <a:pt x="307952" y="1494010"/>
                  <a:pt x="277086" y="1463143"/>
                </a:cubicBezTo>
                <a:cubicBezTo>
                  <a:pt x="304806" y="1471484"/>
                  <a:pt x="338568" y="1471940"/>
                  <a:pt x="377055" y="1465253"/>
                </a:cubicBezTo>
                <a:lnTo>
                  <a:pt x="403870" y="1458542"/>
                </a:lnTo>
                <a:lnTo>
                  <a:pt x="325046" y="1390994"/>
                </a:lnTo>
                <a:lnTo>
                  <a:pt x="260354" y="1315502"/>
                </a:lnTo>
                <a:lnTo>
                  <a:pt x="252970" y="1338047"/>
                </a:lnTo>
                <a:cubicBezTo>
                  <a:pt x="245707" y="1376692"/>
                  <a:pt x="245441" y="1410757"/>
                  <a:pt x="252900" y="1438957"/>
                </a:cubicBezTo>
                <a:cubicBezTo>
                  <a:pt x="222034" y="1408091"/>
                  <a:pt x="213813" y="1357866"/>
                  <a:pt x="225228" y="1294327"/>
                </a:cubicBezTo>
                <a:lnTo>
                  <a:pt x="229221" y="1279171"/>
                </a:lnTo>
                <a:lnTo>
                  <a:pt x="202761" y="1248295"/>
                </a:lnTo>
                <a:lnTo>
                  <a:pt x="138120" y="1143446"/>
                </a:lnTo>
                <a:lnTo>
                  <a:pt x="138097" y="1143540"/>
                </a:lnTo>
                <a:cubicBezTo>
                  <a:pt x="124252" y="1267225"/>
                  <a:pt x="146921" y="1378013"/>
                  <a:pt x="210649" y="1460158"/>
                </a:cubicBezTo>
                <a:cubicBezTo>
                  <a:pt x="133662" y="1383171"/>
                  <a:pt x="101476" y="1272315"/>
                  <a:pt x="109512" y="1145624"/>
                </a:cubicBezTo>
                <a:lnTo>
                  <a:pt x="117084" y="1109325"/>
                </a:lnTo>
                <a:lnTo>
                  <a:pt x="108632" y="1095617"/>
                </a:lnTo>
                <a:cubicBezTo>
                  <a:pt x="82018" y="1043579"/>
                  <a:pt x="60200" y="990656"/>
                  <a:pt x="43283" y="937624"/>
                </a:cubicBezTo>
                <a:lnTo>
                  <a:pt x="36391" y="907210"/>
                </a:lnTo>
                <a:lnTo>
                  <a:pt x="20785" y="1017337"/>
                </a:lnTo>
                <a:cubicBezTo>
                  <a:pt x="10007" y="1194570"/>
                  <a:pt x="58178" y="1360732"/>
                  <a:pt x="170038" y="1484867"/>
                </a:cubicBezTo>
                <a:cubicBezTo>
                  <a:pt x="18296" y="1333125"/>
                  <a:pt x="-29707" y="1109068"/>
                  <a:pt x="17331" y="877788"/>
                </a:cubicBezTo>
                <a:lnTo>
                  <a:pt x="24228" y="853532"/>
                </a:lnTo>
                <a:lnTo>
                  <a:pt x="7335" y="778980"/>
                </a:lnTo>
                <a:cubicBezTo>
                  <a:pt x="-20716" y="569094"/>
                  <a:pt x="31302" y="369909"/>
                  <a:pt x="170037" y="231173"/>
                </a:cubicBezTo>
                <a:cubicBezTo>
                  <a:pt x="42197" y="373041"/>
                  <a:pt x="-2458" y="569803"/>
                  <a:pt x="28998" y="775248"/>
                </a:cubicBezTo>
                <a:lnTo>
                  <a:pt x="37068" y="808378"/>
                </a:lnTo>
                <a:lnTo>
                  <a:pt x="56889" y="738675"/>
                </a:lnTo>
                <a:lnTo>
                  <a:pt x="115618" y="608111"/>
                </a:lnTo>
                <a:lnTo>
                  <a:pt x="109511" y="570416"/>
                </a:lnTo>
                <a:cubicBezTo>
                  <a:pt x="101475" y="443725"/>
                  <a:pt x="133661" y="332869"/>
                  <a:pt x="210647" y="255882"/>
                </a:cubicBezTo>
                <a:cubicBezTo>
                  <a:pt x="168162" y="310645"/>
                  <a:pt x="143925" y="378139"/>
                  <a:pt x="136590" y="453697"/>
                </a:cubicBezTo>
                <a:lnTo>
                  <a:pt x="138069" y="570428"/>
                </a:lnTo>
                <a:lnTo>
                  <a:pt x="202762" y="467745"/>
                </a:lnTo>
                <a:lnTo>
                  <a:pt x="230328" y="435578"/>
                </a:lnTo>
                <a:lnTo>
                  <a:pt x="222155" y="401035"/>
                </a:lnTo>
                <a:cubicBezTo>
                  <a:pt x="215920" y="347252"/>
                  <a:pt x="225463" y="304520"/>
                  <a:pt x="252900" y="277083"/>
                </a:cubicBezTo>
                <a:cubicBezTo>
                  <a:pt x="247927" y="295883"/>
                  <a:pt x="246387" y="317289"/>
                  <a:pt x="248066" y="340922"/>
                </a:cubicBezTo>
                <a:lnTo>
                  <a:pt x="259443" y="401604"/>
                </a:lnTo>
                <a:lnTo>
                  <a:pt x="325047" y="325046"/>
                </a:lnTo>
                <a:lnTo>
                  <a:pt x="403830" y="257534"/>
                </a:lnTo>
                <a:lnTo>
                  <a:pt x="340192" y="246509"/>
                </a:lnTo>
                <a:cubicBezTo>
                  <a:pt x="316732" y="245280"/>
                  <a:pt x="295565" y="247337"/>
                  <a:pt x="277086" y="252897"/>
                </a:cubicBezTo>
                <a:cubicBezTo>
                  <a:pt x="304522" y="225461"/>
                  <a:pt x="347255" y="215917"/>
                  <a:pt x="401037" y="222152"/>
                </a:cubicBezTo>
                <a:lnTo>
                  <a:pt x="435581" y="230325"/>
                </a:lnTo>
                <a:lnTo>
                  <a:pt x="467746" y="202761"/>
                </a:lnTo>
                <a:lnTo>
                  <a:pt x="572425" y="138225"/>
                </a:lnTo>
                <a:lnTo>
                  <a:pt x="453714" y="136688"/>
                </a:lnTo>
                <a:cubicBezTo>
                  <a:pt x="378158" y="143998"/>
                  <a:pt x="310660" y="168203"/>
                  <a:pt x="255882" y="210647"/>
                </a:cubicBezTo>
                <a:cubicBezTo>
                  <a:pt x="332869" y="133660"/>
                  <a:pt x="443725" y="101475"/>
                  <a:pt x="570415" y="109511"/>
                </a:cubicBezTo>
                <a:lnTo>
                  <a:pt x="608889" y="115744"/>
                </a:lnTo>
                <a:lnTo>
                  <a:pt x="620425" y="108632"/>
                </a:lnTo>
                <a:cubicBezTo>
                  <a:pt x="672462" y="82018"/>
                  <a:pt x="725385" y="60200"/>
                  <a:pt x="778417" y="43282"/>
                </a:cubicBezTo>
                <a:lnTo>
                  <a:pt x="799493" y="37535"/>
                </a:lnTo>
                <a:lnTo>
                  <a:pt x="774804" y="31472"/>
                </a:lnTo>
                <a:cubicBezTo>
                  <a:pt x="569867" y="-371"/>
                  <a:pt x="373386" y="43444"/>
                  <a:pt x="231175" y="170037"/>
                </a:cubicBezTo>
                <a:cubicBezTo>
                  <a:pt x="352568" y="48644"/>
                  <a:pt x="520243" y="-6357"/>
                  <a:pt x="700872" y="582"/>
                </a:cubicBezTo>
                <a:cubicBezTo>
                  <a:pt x="729903" y="1697"/>
                  <a:pt x="759267" y="4412"/>
                  <a:pt x="788827" y="8708"/>
                </a:cubicBezTo>
                <a:lnTo>
                  <a:pt x="856303" y="22043"/>
                </a:lnTo>
                <a:lnTo>
                  <a:pt x="857949" y="21595"/>
                </a:lnTo>
                <a:cubicBezTo>
                  <a:pt x="917514" y="8104"/>
                  <a:pt x="976723" y="882"/>
                  <a:pt x="1034471" y="76"/>
                </a:cubicBezTo>
                <a:close/>
              </a:path>
            </a:pathLst>
          </a:custGeom>
          <a:solidFill>
            <a:srgbClr val="0070C0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534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ネットワークイメージ図形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715EFA4-3549-CAFA-F701-B3FF356B37F9}"/>
              </a:ext>
            </a:extLst>
          </p:cNvPr>
          <p:cNvSpPr/>
          <p:nvPr/>
        </p:nvSpPr>
        <p:spPr>
          <a:xfrm>
            <a:off x="907179" y="1069443"/>
            <a:ext cx="2241661" cy="2241661"/>
          </a:xfrm>
          <a:custGeom>
            <a:avLst/>
            <a:gdLst>
              <a:gd name="connsiteX0" fmla="*/ 1267729 w 1634024"/>
              <a:gd name="connsiteY0" fmla="*/ 1290693 h 1634024"/>
              <a:gd name="connsiteX1" fmla="*/ 1219362 w 1634024"/>
              <a:gd name="connsiteY1" fmla="*/ 1405648 h 1634024"/>
              <a:gd name="connsiteX2" fmla="*/ 1153953 w 1634024"/>
              <a:gd name="connsiteY2" fmla="*/ 1514269 h 1634024"/>
              <a:gd name="connsiteX3" fmla="*/ 1091875 w 1634024"/>
              <a:gd name="connsiteY3" fmla="*/ 1585614 h 1634024"/>
              <a:gd name="connsiteX4" fmla="*/ 1059967 w 1634024"/>
              <a:gd name="connsiteY4" fmla="*/ 1597293 h 1634024"/>
              <a:gd name="connsiteX5" fmla="*/ 817012 w 1634024"/>
              <a:gd name="connsiteY5" fmla="*/ 1634024 h 1634024"/>
              <a:gd name="connsiteX6" fmla="*/ 574058 w 1634024"/>
              <a:gd name="connsiteY6" fmla="*/ 1597293 h 1634024"/>
              <a:gd name="connsiteX7" fmla="*/ 557795 w 1634024"/>
              <a:gd name="connsiteY7" fmla="*/ 1591341 h 1634024"/>
              <a:gd name="connsiteX8" fmla="*/ 490735 w 1634024"/>
              <a:gd name="connsiteY8" fmla="*/ 1514269 h 1634024"/>
              <a:gd name="connsiteX9" fmla="*/ 425325 w 1634024"/>
              <a:gd name="connsiteY9" fmla="*/ 1405648 h 1634024"/>
              <a:gd name="connsiteX10" fmla="*/ 378663 w 1634024"/>
              <a:gd name="connsiteY10" fmla="*/ 1294746 h 1634024"/>
              <a:gd name="connsiteX11" fmla="*/ 473100 w 1634024"/>
              <a:gd name="connsiteY11" fmla="*/ 1325691 h 1634024"/>
              <a:gd name="connsiteX12" fmla="*/ 817012 w 1634024"/>
              <a:gd name="connsiteY12" fmla="*/ 1367609 h 1634024"/>
              <a:gd name="connsiteX13" fmla="*/ 1160925 w 1634024"/>
              <a:gd name="connsiteY13" fmla="*/ 1325691 h 1634024"/>
              <a:gd name="connsiteX14" fmla="*/ 1585264 w 1634024"/>
              <a:gd name="connsiteY14" fmla="*/ 1092830 h 1634024"/>
              <a:gd name="connsiteX15" fmla="*/ 1569819 w 1634024"/>
              <a:gd name="connsiteY15" fmla="*/ 1135030 h 1634024"/>
              <a:gd name="connsiteX16" fmla="*/ 1273811 w 1634024"/>
              <a:gd name="connsiteY16" fmla="*/ 1494491 h 1634024"/>
              <a:gd name="connsiteX17" fmla="*/ 1189401 w 1634024"/>
              <a:gd name="connsiteY17" fmla="*/ 1540308 h 1634024"/>
              <a:gd name="connsiteX18" fmla="*/ 1192885 w 1634024"/>
              <a:gd name="connsiteY18" fmla="*/ 1536496 h 1634024"/>
              <a:gd name="connsiteX19" fmla="*/ 1319049 w 1634024"/>
              <a:gd name="connsiteY19" fmla="*/ 1309961 h 1634024"/>
              <a:gd name="connsiteX20" fmla="*/ 1332760 w 1634024"/>
              <a:gd name="connsiteY20" fmla="*/ 1265676 h 1634024"/>
              <a:gd name="connsiteX21" fmla="*/ 1441767 w 1634024"/>
              <a:gd name="connsiteY21" fmla="*/ 1211379 h 1634024"/>
              <a:gd name="connsiteX22" fmla="*/ 1549655 w 1634024"/>
              <a:gd name="connsiteY22" fmla="*/ 1132437 h 1634024"/>
              <a:gd name="connsiteX23" fmla="*/ 48760 w 1634024"/>
              <a:gd name="connsiteY23" fmla="*/ 1092830 h 1634024"/>
              <a:gd name="connsiteX24" fmla="*/ 84370 w 1634024"/>
              <a:gd name="connsiteY24" fmla="*/ 1132437 h 1634024"/>
              <a:gd name="connsiteX25" fmla="*/ 192257 w 1634024"/>
              <a:gd name="connsiteY25" fmla="*/ 1211379 h 1634024"/>
              <a:gd name="connsiteX26" fmla="*/ 313872 w 1634024"/>
              <a:gd name="connsiteY26" fmla="*/ 1271956 h 1634024"/>
              <a:gd name="connsiteX27" fmla="*/ 325639 w 1634024"/>
              <a:gd name="connsiteY27" fmla="*/ 1309961 h 1634024"/>
              <a:gd name="connsiteX28" fmla="*/ 451803 w 1634024"/>
              <a:gd name="connsiteY28" fmla="*/ 1536496 h 1634024"/>
              <a:gd name="connsiteX29" fmla="*/ 465785 w 1634024"/>
              <a:gd name="connsiteY29" fmla="*/ 1551794 h 1634024"/>
              <a:gd name="connsiteX30" fmla="*/ 360213 w 1634024"/>
              <a:gd name="connsiteY30" fmla="*/ 1494491 h 1634024"/>
              <a:gd name="connsiteX31" fmla="*/ 64205 w 1634024"/>
              <a:gd name="connsiteY31" fmla="*/ 1135030 h 1634024"/>
              <a:gd name="connsiteX32" fmla="*/ 1342395 w 1634024"/>
              <a:gd name="connsiteY32" fmla="*/ 397377 h 1634024"/>
              <a:gd name="connsiteX33" fmla="*/ 1410400 w 1634024"/>
              <a:gd name="connsiteY33" fmla="*/ 428056 h 1634024"/>
              <a:gd name="connsiteX34" fmla="*/ 1518948 w 1634024"/>
              <a:gd name="connsiteY34" fmla="*/ 498334 h 1634024"/>
              <a:gd name="connsiteX35" fmla="*/ 1596145 w 1634024"/>
              <a:gd name="connsiteY35" fmla="*/ 570921 h 1634024"/>
              <a:gd name="connsiteX36" fmla="*/ 1597293 w 1634024"/>
              <a:gd name="connsiteY36" fmla="*/ 574058 h 1634024"/>
              <a:gd name="connsiteX37" fmla="*/ 1634024 w 1634024"/>
              <a:gd name="connsiteY37" fmla="*/ 817012 h 1634024"/>
              <a:gd name="connsiteX38" fmla="*/ 1617425 w 1634024"/>
              <a:gd name="connsiteY38" fmla="*/ 981669 h 1634024"/>
              <a:gd name="connsiteX39" fmla="*/ 1607262 w 1634024"/>
              <a:gd name="connsiteY39" fmla="*/ 1021194 h 1634024"/>
              <a:gd name="connsiteX40" fmla="*/ 1605512 w 1634024"/>
              <a:gd name="connsiteY40" fmla="*/ 1023778 h 1634024"/>
              <a:gd name="connsiteX41" fmla="*/ 1410401 w 1634024"/>
              <a:gd name="connsiteY41" fmla="*/ 1175450 h 1634024"/>
              <a:gd name="connsiteX42" fmla="*/ 1352626 w 1634024"/>
              <a:gd name="connsiteY42" fmla="*/ 1201513 h 1634024"/>
              <a:gd name="connsiteX43" fmla="*/ 1365517 w 1634024"/>
              <a:gd name="connsiteY43" fmla="*/ 1159879 h 1634024"/>
              <a:gd name="connsiteX44" fmla="*/ 1405123 w 1634024"/>
              <a:gd name="connsiteY44" fmla="*/ 815967 h 1634024"/>
              <a:gd name="connsiteX45" fmla="*/ 1365517 w 1634024"/>
              <a:gd name="connsiteY45" fmla="*/ 472054 h 1634024"/>
              <a:gd name="connsiteX46" fmla="*/ 304023 w 1634024"/>
              <a:gd name="connsiteY46" fmla="*/ 391785 h 1634024"/>
              <a:gd name="connsiteX47" fmla="*/ 279171 w 1634024"/>
              <a:gd name="connsiteY47" fmla="*/ 472054 h 1634024"/>
              <a:gd name="connsiteX48" fmla="*/ 239564 w 1634024"/>
              <a:gd name="connsiteY48" fmla="*/ 815967 h 1634024"/>
              <a:gd name="connsiteX49" fmla="*/ 279171 w 1634024"/>
              <a:gd name="connsiteY49" fmla="*/ 1159879 h 1634024"/>
              <a:gd name="connsiteX50" fmla="*/ 293792 w 1634024"/>
              <a:gd name="connsiteY50" fmla="*/ 1207104 h 1634024"/>
              <a:gd name="connsiteX51" fmla="*/ 223625 w 1634024"/>
              <a:gd name="connsiteY51" fmla="*/ 1175450 h 1634024"/>
              <a:gd name="connsiteX52" fmla="*/ 28513 w 1634024"/>
              <a:gd name="connsiteY52" fmla="*/ 1023778 h 1634024"/>
              <a:gd name="connsiteX53" fmla="*/ 26762 w 1634024"/>
              <a:gd name="connsiteY53" fmla="*/ 1021192 h 1634024"/>
              <a:gd name="connsiteX54" fmla="*/ 16599 w 1634024"/>
              <a:gd name="connsiteY54" fmla="*/ 981669 h 1634024"/>
              <a:gd name="connsiteX55" fmla="*/ 0 w 1634024"/>
              <a:gd name="connsiteY55" fmla="*/ 817012 h 1634024"/>
              <a:gd name="connsiteX56" fmla="*/ 36732 w 1634024"/>
              <a:gd name="connsiteY56" fmla="*/ 574058 h 1634024"/>
              <a:gd name="connsiteX57" fmla="*/ 37880 w 1634024"/>
              <a:gd name="connsiteY57" fmla="*/ 570920 h 1634024"/>
              <a:gd name="connsiteX58" fmla="*/ 115075 w 1634024"/>
              <a:gd name="connsiteY58" fmla="*/ 498334 h 1634024"/>
              <a:gd name="connsiteX59" fmla="*/ 223624 w 1634024"/>
              <a:gd name="connsiteY59" fmla="*/ 428056 h 1634024"/>
              <a:gd name="connsiteX60" fmla="*/ 817012 w 1634024"/>
              <a:gd name="connsiteY60" fmla="*/ 290954 h 1634024"/>
              <a:gd name="connsiteX61" fmla="*/ 1139479 w 1634024"/>
              <a:gd name="connsiteY61" fmla="*/ 327419 h 1634024"/>
              <a:gd name="connsiteX62" fmla="*/ 1277174 w 1634024"/>
              <a:gd name="connsiteY62" fmla="*/ 368816 h 1634024"/>
              <a:gd name="connsiteX63" fmla="*/ 1312900 w 1634024"/>
              <a:gd name="connsiteY63" fmla="*/ 496027 h 1634024"/>
              <a:gd name="connsiteX64" fmla="*/ 1346741 w 1634024"/>
              <a:gd name="connsiteY64" fmla="*/ 815967 h 1634024"/>
              <a:gd name="connsiteX65" fmla="*/ 1312900 w 1634024"/>
              <a:gd name="connsiteY65" fmla="*/ 1135907 h 1634024"/>
              <a:gd name="connsiteX66" fmla="*/ 1286039 w 1634024"/>
              <a:gd name="connsiteY66" fmla="*/ 1231552 h 1634024"/>
              <a:gd name="connsiteX67" fmla="*/ 1282900 w 1634024"/>
              <a:gd name="connsiteY67" fmla="*/ 1232969 h 1634024"/>
              <a:gd name="connsiteX68" fmla="*/ 817012 w 1634024"/>
              <a:gd name="connsiteY68" fmla="*/ 1312552 h 1634024"/>
              <a:gd name="connsiteX69" fmla="*/ 494546 w 1634024"/>
              <a:gd name="connsiteY69" fmla="*/ 1276087 h 1634024"/>
              <a:gd name="connsiteX70" fmla="*/ 359777 w 1634024"/>
              <a:gd name="connsiteY70" fmla="*/ 1235570 h 1634024"/>
              <a:gd name="connsiteX71" fmla="*/ 331788 w 1634024"/>
              <a:gd name="connsiteY71" fmla="*/ 1135907 h 1634024"/>
              <a:gd name="connsiteX72" fmla="*/ 297946 w 1634024"/>
              <a:gd name="connsiteY72" fmla="*/ 815967 h 1634024"/>
              <a:gd name="connsiteX73" fmla="*/ 331788 w 1634024"/>
              <a:gd name="connsiteY73" fmla="*/ 496027 h 1634024"/>
              <a:gd name="connsiteX74" fmla="*/ 368497 w 1634024"/>
              <a:gd name="connsiteY74" fmla="*/ 365314 h 1634024"/>
              <a:gd name="connsiteX75" fmla="*/ 494545 w 1634024"/>
              <a:gd name="connsiteY75" fmla="*/ 327419 h 1634024"/>
              <a:gd name="connsiteX76" fmla="*/ 817012 w 1634024"/>
              <a:gd name="connsiteY76" fmla="*/ 290954 h 1634024"/>
              <a:gd name="connsiteX77" fmla="*/ 1193080 w 1634024"/>
              <a:gd name="connsiteY77" fmla="*/ 95714 h 1634024"/>
              <a:gd name="connsiteX78" fmla="*/ 1273811 w 1634024"/>
              <a:gd name="connsiteY78" fmla="*/ 139533 h 1634024"/>
              <a:gd name="connsiteX79" fmla="*/ 1494491 w 1634024"/>
              <a:gd name="connsiteY79" fmla="*/ 360213 h 1634024"/>
              <a:gd name="connsiteX80" fmla="*/ 1562289 w 1634024"/>
              <a:gd name="connsiteY80" fmla="*/ 485121 h 1634024"/>
              <a:gd name="connsiteX81" fmla="*/ 1549655 w 1634024"/>
              <a:gd name="connsiteY81" fmla="*/ 471069 h 1634024"/>
              <a:gd name="connsiteX82" fmla="*/ 1441767 w 1634024"/>
              <a:gd name="connsiteY82" fmla="*/ 392127 h 1634024"/>
              <a:gd name="connsiteX83" fmla="*/ 1322353 w 1634024"/>
              <a:gd name="connsiteY83" fmla="*/ 332645 h 1634024"/>
              <a:gd name="connsiteX84" fmla="*/ 1319049 w 1634024"/>
              <a:gd name="connsiteY84" fmla="*/ 321973 h 1634024"/>
              <a:gd name="connsiteX85" fmla="*/ 1240003 w 1634024"/>
              <a:gd name="connsiteY85" fmla="*/ 161957 h 1634024"/>
              <a:gd name="connsiteX86" fmla="*/ 461994 w 1634024"/>
              <a:gd name="connsiteY86" fmla="*/ 84289 h 1634024"/>
              <a:gd name="connsiteX87" fmla="*/ 451803 w 1634024"/>
              <a:gd name="connsiteY87" fmla="*/ 95438 h 1634024"/>
              <a:gd name="connsiteX88" fmla="*/ 325639 w 1634024"/>
              <a:gd name="connsiteY88" fmla="*/ 321973 h 1634024"/>
              <a:gd name="connsiteX89" fmla="*/ 324205 w 1634024"/>
              <a:gd name="connsiteY89" fmla="*/ 326605 h 1634024"/>
              <a:gd name="connsiteX90" fmla="*/ 323018 w 1634024"/>
              <a:gd name="connsiteY90" fmla="*/ 326993 h 1634024"/>
              <a:gd name="connsiteX91" fmla="*/ 96483 w 1634024"/>
              <a:gd name="connsiteY91" fmla="*/ 460519 h 1634024"/>
              <a:gd name="connsiteX92" fmla="*/ 72492 w 1634024"/>
              <a:gd name="connsiteY92" fmla="*/ 483727 h 1634024"/>
              <a:gd name="connsiteX93" fmla="*/ 139533 w 1634024"/>
              <a:gd name="connsiteY93" fmla="*/ 360213 h 1634024"/>
              <a:gd name="connsiteX94" fmla="*/ 360213 w 1634024"/>
              <a:gd name="connsiteY94" fmla="*/ 139533 h 1634024"/>
              <a:gd name="connsiteX95" fmla="*/ 817012 w 1634024"/>
              <a:gd name="connsiteY95" fmla="*/ 0 h 1634024"/>
              <a:gd name="connsiteX96" fmla="*/ 1059967 w 1634024"/>
              <a:gd name="connsiteY96" fmla="*/ 36732 h 1634024"/>
              <a:gd name="connsiteX97" fmla="*/ 1094543 w 1634024"/>
              <a:gd name="connsiteY97" fmla="*/ 49387 h 1634024"/>
              <a:gd name="connsiteX98" fmla="*/ 1153953 w 1634024"/>
              <a:gd name="connsiteY98" fmla="*/ 117665 h 1634024"/>
              <a:gd name="connsiteX99" fmla="*/ 1219362 w 1634024"/>
              <a:gd name="connsiteY99" fmla="*/ 226286 h 1634024"/>
              <a:gd name="connsiteX100" fmla="*/ 1253855 w 1634024"/>
              <a:gd name="connsiteY100" fmla="*/ 308266 h 1634024"/>
              <a:gd name="connsiteX101" fmla="*/ 1160925 w 1634024"/>
              <a:gd name="connsiteY101" fmla="*/ 277814 h 1634024"/>
              <a:gd name="connsiteX102" fmla="*/ 817012 w 1634024"/>
              <a:gd name="connsiteY102" fmla="*/ 235897 h 1634024"/>
              <a:gd name="connsiteX103" fmla="*/ 473100 w 1634024"/>
              <a:gd name="connsiteY103" fmla="*/ 277814 h 1634024"/>
              <a:gd name="connsiteX104" fmla="*/ 392537 w 1634024"/>
              <a:gd name="connsiteY104" fmla="*/ 304213 h 1634024"/>
              <a:gd name="connsiteX105" fmla="*/ 425325 w 1634024"/>
              <a:gd name="connsiteY105" fmla="*/ 226286 h 1634024"/>
              <a:gd name="connsiteX106" fmla="*/ 490735 w 1634024"/>
              <a:gd name="connsiteY106" fmla="*/ 117665 h 1634024"/>
              <a:gd name="connsiteX107" fmla="*/ 555127 w 1634024"/>
              <a:gd name="connsiteY107" fmla="*/ 43660 h 1634024"/>
              <a:gd name="connsiteX108" fmla="*/ 574058 w 1634024"/>
              <a:gd name="connsiteY108" fmla="*/ 36732 h 1634024"/>
              <a:gd name="connsiteX109" fmla="*/ 817012 w 1634024"/>
              <a:gd name="connsiteY109" fmla="*/ 0 h 1634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634024" h="1634024">
                <a:moveTo>
                  <a:pt x="1267729" y="1290693"/>
                </a:moveTo>
                <a:lnTo>
                  <a:pt x="1219362" y="1405648"/>
                </a:lnTo>
                <a:cubicBezTo>
                  <a:pt x="1199464" y="1445102"/>
                  <a:pt x="1177578" y="1481474"/>
                  <a:pt x="1153953" y="1514269"/>
                </a:cubicBezTo>
                <a:lnTo>
                  <a:pt x="1091875" y="1585614"/>
                </a:lnTo>
                <a:lnTo>
                  <a:pt x="1059967" y="1597293"/>
                </a:lnTo>
                <a:cubicBezTo>
                  <a:pt x="983217" y="1621164"/>
                  <a:pt x="901617" y="1634024"/>
                  <a:pt x="817012" y="1634024"/>
                </a:cubicBezTo>
                <a:cubicBezTo>
                  <a:pt x="732408" y="1634024"/>
                  <a:pt x="650807" y="1621164"/>
                  <a:pt x="574058" y="1597293"/>
                </a:cubicBezTo>
                <a:lnTo>
                  <a:pt x="557795" y="1591341"/>
                </a:lnTo>
                <a:lnTo>
                  <a:pt x="490735" y="1514269"/>
                </a:lnTo>
                <a:cubicBezTo>
                  <a:pt x="467110" y="1481474"/>
                  <a:pt x="445224" y="1445102"/>
                  <a:pt x="425325" y="1405648"/>
                </a:cubicBezTo>
                <a:lnTo>
                  <a:pt x="378663" y="1294746"/>
                </a:lnTo>
                <a:lnTo>
                  <a:pt x="473100" y="1325691"/>
                </a:lnTo>
                <a:cubicBezTo>
                  <a:pt x="578805" y="1352683"/>
                  <a:pt x="695021" y="1367609"/>
                  <a:pt x="817012" y="1367609"/>
                </a:cubicBezTo>
                <a:cubicBezTo>
                  <a:pt x="939003" y="1367609"/>
                  <a:pt x="1055220" y="1352683"/>
                  <a:pt x="1160925" y="1325691"/>
                </a:cubicBezTo>
                <a:close/>
                <a:moveTo>
                  <a:pt x="1585264" y="1092830"/>
                </a:moveTo>
                <a:lnTo>
                  <a:pt x="1569819" y="1135030"/>
                </a:lnTo>
                <a:cubicBezTo>
                  <a:pt x="1507804" y="1281649"/>
                  <a:pt x="1404207" y="1406397"/>
                  <a:pt x="1273811" y="1494491"/>
                </a:cubicBezTo>
                <a:lnTo>
                  <a:pt x="1189401" y="1540308"/>
                </a:lnTo>
                <a:lnTo>
                  <a:pt x="1192885" y="1536496"/>
                </a:lnTo>
                <a:cubicBezTo>
                  <a:pt x="1242288" y="1474907"/>
                  <a:pt x="1285085" y="1398094"/>
                  <a:pt x="1319049" y="1309961"/>
                </a:cubicBezTo>
                <a:lnTo>
                  <a:pt x="1332760" y="1265676"/>
                </a:lnTo>
                <a:lnTo>
                  <a:pt x="1441767" y="1211379"/>
                </a:lnTo>
                <a:cubicBezTo>
                  <a:pt x="1481739" y="1187248"/>
                  <a:pt x="1517899" y="1160814"/>
                  <a:pt x="1549655" y="1132437"/>
                </a:cubicBezTo>
                <a:close/>
                <a:moveTo>
                  <a:pt x="48760" y="1092830"/>
                </a:moveTo>
                <a:lnTo>
                  <a:pt x="84370" y="1132437"/>
                </a:lnTo>
                <a:cubicBezTo>
                  <a:pt x="116125" y="1160814"/>
                  <a:pt x="152285" y="1187248"/>
                  <a:pt x="192257" y="1211379"/>
                </a:cubicBezTo>
                <a:lnTo>
                  <a:pt x="313872" y="1271956"/>
                </a:lnTo>
                <a:lnTo>
                  <a:pt x="325639" y="1309961"/>
                </a:lnTo>
                <a:cubicBezTo>
                  <a:pt x="359603" y="1398094"/>
                  <a:pt x="402400" y="1474907"/>
                  <a:pt x="451803" y="1536496"/>
                </a:cubicBezTo>
                <a:lnTo>
                  <a:pt x="465785" y="1551794"/>
                </a:lnTo>
                <a:lnTo>
                  <a:pt x="360213" y="1494491"/>
                </a:lnTo>
                <a:cubicBezTo>
                  <a:pt x="229817" y="1406397"/>
                  <a:pt x="126220" y="1281649"/>
                  <a:pt x="64205" y="1135030"/>
                </a:cubicBezTo>
                <a:close/>
                <a:moveTo>
                  <a:pt x="1342395" y="397377"/>
                </a:moveTo>
                <a:lnTo>
                  <a:pt x="1410400" y="428056"/>
                </a:lnTo>
                <a:cubicBezTo>
                  <a:pt x="1449910" y="449447"/>
                  <a:pt x="1486261" y="472964"/>
                  <a:pt x="1518948" y="498334"/>
                </a:cubicBezTo>
                <a:lnTo>
                  <a:pt x="1596145" y="570921"/>
                </a:lnTo>
                <a:lnTo>
                  <a:pt x="1597293" y="574058"/>
                </a:lnTo>
                <a:cubicBezTo>
                  <a:pt x="1621164" y="650807"/>
                  <a:pt x="1634024" y="732408"/>
                  <a:pt x="1634024" y="817012"/>
                </a:cubicBezTo>
                <a:cubicBezTo>
                  <a:pt x="1634024" y="873415"/>
                  <a:pt x="1628309" y="928483"/>
                  <a:pt x="1617425" y="981669"/>
                </a:cubicBezTo>
                <a:lnTo>
                  <a:pt x="1607262" y="1021194"/>
                </a:lnTo>
                <a:lnTo>
                  <a:pt x="1605512" y="1023778"/>
                </a:lnTo>
                <a:cubicBezTo>
                  <a:pt x="1555806" y="1081382"/>
                  <a:pt x="1489421" y="1132669"/>
                  <a:pt x="1410401" y="1175450"/>
                </a:cubicBezTo>
                <a:lnTo>
                  <a:pt x="1352626" y="1201513"/>
                </a:lnTo>
                <a:lnTo>
                  <a:pt x="1365517" y="1159879"/>
                </a:lnTo>
                <a:cubicBezTo>
                  <a:pt x="1391020" y="1054174"/>
                  <a:pt x="1405123" y="937958"/>
                  <a:pt x="1405123" y="815967"/>
                </a:cubicBezTo>
                <a:cubicBezTo>
                  <a:pt x="1405123" y="693976"/>
                  <a:pt x="1391020" y="577759"/>
                  <a:pt x="1365517" y="472054"/>
                </a:cubicBezTo>
                <a:close/>
                <a:moveTo>
                  <a:pt x="304023" y="391785"/>
                </a:moveTo>
                <a:lnTo>
                  <a:pt x="279171" y="472054"/>
                </a:lnTo>
                <a:cubicBezTo>
                  <a:pt x="253667" y="577759"/>
                  <a:pt x="239564" y="693976"/>
                  <a:pt x="239564" y="815967"/>
                </a:cubicBezTo>
                <a:cubicBezTo>
                  <a:pt x="239564" y="937958"/>
                  <a:pt x="253667" y="1054174"/>
                  <a:pt x="279171" y="1159879"/>
                </a:cubicBezTo>
                <a:lnTo>
                  <a:pt x="293792" y="1207104"/>
                </a:lnTo>
                <a:lnTo>
                  <a:pt x="223625" y="1175450"/>
                </a:lnTo>
                <a:cubicBezTo>
                  <a:pt x="144605" y="1132669"/>
                  <a:pt x="78219" y="1081382"/>
                  <a:pt x="28513" y="1023778"/>
                </a:cubicBezTo>
                <a:lnTo>
                  <a:pt x="26762" y="1021192"/>
                </a:lnTo>
                <a:lnTo>
                  <a:pt x="16599" y="981669"/>
                </a:lnTo>
                <a:cubicBezTo>
                  <a:pt x="5716" y="928483"/>
                  <a:pt x="0" y="873415"/>
                  <a:pt x="0" y="817012"/>
                </a:cubicBezTo>
                <a:cubicBezTo>
                  <a:pt x="0" y="732408"/>
                  <a:pt x="12860" y="650807"/>
                  <a:pt x="36732" y="574058"/>
                </a:cubicBezTo>
                <a:lnTo>
                  <a:pt x="37880" y="570920"/>
                </a:lnTo>
                <a:lnTo>
                  <a:pt x="115075" y="498334"/>
                </a:lnTo>
                <a:cubicBezTo>
                  <a:pt x="147763" y="472964"/>
                  <a:pt x="184114" y="449447"/>
                  <a:pt x="223624" y="428056"/>
                </a:cubicBezTo>
                <a:close/>
                <a:moveTo>
                  <a:pt x="817012" y="290954"/>
                </a:moveTo>
                <a:cubicBezTo>
                  <a:pt x="930396" y="290954"/>
                  <a:pt x="1039233" y="303839"/>
                  <a:pt x="1139479" y="327419"/>
                </a:cubicBezTo>
                <a:lnTo>
                  <a:pt x="1277174" y="368816"/>
                </a:lnTo>
                <a:lnTo>
                  <a:pt x="1312900" y="496027"/>
                </a:lnTo>
                <a:cubicBezTo>
                  <a:pt x="1334795" y="595627"/>
                  <a:pt x="1346741" y="703593"/>
                  <a:pt x="1346741" y="815967"/>
                </a:cubicBezTo>
                <a:cubicBezTo>
                  <a:pt x="1346741" y="928341"/>
                  <a:pt x="1334795" y="1036307"/>
                  <a:pt x="1312900" y="1135907"/>
                </a:cubicBezTo>
                <a:lnTo>
                  <a:pt x="1286039" y="1231552"/>
                </a:lnTo>
                <a:lnTo>
                  <a:pt x="1282900" y="1232969"/>
                </a:lnTo>
                <a:cubicBezTo>
                  <a:pt x="1146933" y="1283561"/>
                  <a:pt x="987088" y="1312552"/>
                  <a:pt x="817012" y="1312552"/>
                </a:cubicBezTo>
                <a:cubicBezTo>
                  <a:pt x="703629" y="1312552"/>
                  <a:pt x="594792" y="1299667"/>
                  <a:pt x="494546" y="1276087"/>
                </a:cubicBezTo>
                <a:lnTo>
                  <a:pt x="359777" y="1235570"/>
                </a:lnTo>
                <a:lnTo>
                  <a:pt x="331788" y="1135907"/>
                </a:lnTo>
                <a:cubicBezTo>
                  <a:pt x="309892" y="1036307"/>
                  <a:pt x="297946" y="928341"/>
                  <a:pt x="297946" y="815967"/>
                </a:cubicBezTo>
                <a:cubicBezTo>
                  <a:pt x="297946" y="703593"/>
                  <a:pt x="309892" y="595627"/>
                  <a:pt x="331788" y="496027"/>
                </a:cubicBezTo>
                <a:lnTo>
                  <a:pt x="368497" y="365314"/>
                </a:lnTo>
                <a:lnTo>
                  <a:pt x="494545" y="327419"/>
                </a:lnTo>
                <a:cubicBezTo>
                  <a:pt x="594792" y="303839"/>
                  <a:pt x="703628" y="290954"/>
                  <a:pt x="817012" y="290954"/>
                </a:cubicBezTo>
                <a:close/>
                <a:moveTo>
                  <a:pt x="1193080" y="95714"/>
                </a:moveTo>
                <a:lnTo>
                  <a:pt x="1273811" y="139533"/>
                </a:lnTo>
                <a:cubicBezTo>
                  <a:pt x="1360742" y="198262"/>
                  <a:pt x="1435762" y="273283"/>
                  <a:pt x="1494491" y="360213"/>
                </a:cubicBezTo>
                <a:lnTo>
                  <a:pt x="1562289" y="485121"/>
                </a:lnTo>
                <a:lnTo>
                  <a:pt x="1549655" y="471069"/>
                </a:lnTo>
                <a:cubicBezTo>
                  <a:pt x="1517899" y="442692"/>
                  <a:pt x="1481739" y="416259"/>
                  <a:pt x="1441767" y="392127"/>
                </a:cubicBezTo>
                <a:lnTo>
                  <a:pt x="1322353" y="332645"/>
                </a:lnTo>
                <a:lnTo>
                  <a:pt x="1319049" y="321973"/>
                </a:lnTo>
                <a:cubicBezTo>
                  <a:pt x="1296406" y="263218"/>
                  <a:pt x="1269838" y="209493"/>
                  <a:pt x="1240003" y="161957"/>
                </a:cubicBezTo>
                <a:close/>
                <a:moveTo>
                  <a:pt x="461994" y="84289"/>
                </a:moveTo>
                <a:lnTo>
                  <a:pt x="451803" y="95438"/>
                </a:lnTo>
                <a:cubicBezTo>
                  <a:pt x="402400" y="157027"/>
                  <a:pt x="359603" y="233840"/>
                  <a:pt x="325639" y="321973"/>
                </a:cubicBezTo>
                <a:lnTo>
                  <a:pt x="324205" y="326605"/>
                </a:lnTo>
                <a:lnTo>
                  <a:pt x="323018" y="326993"/>
                </a:lnTo>
                <a:cubicBezTo>
                  <a:pt x="234885" y="362940"/>
                  <a:pt x="158072" y="408234"/>
                  <a:pt x="96483" y="460519"/>
                </a:cubicBezTo>
                <a:lnTo>
                  <a:pt x="72492" y="483727"/>
                </a:lnTo>
                <a:lnTo>
                  <a:pt x="139533" y="360213"/>
                </a:lnTo>
                <a:cubicBezTo>
                  <a:pt x="198262" y="273283"/>
                  <a:pt x="273283" y="198262"/>
                  <a:pt x="360213" y="139533"/>
                </a:cubicBezTo>
                <a:close/>
                <a:moveTo>
                  <a:pt x="817012" y="0"/>
                </a:moveTo>
                <a:cubicBezTo>
                  <a:pt x="901617" y="0"/>
                  <a:pt x="983217" y="12860"/>
                  <a:pt x="1059967" y="36732"/>
                </a:cubicBezTo>
                <a:lnTo>
                  <a:pt x="1094543" y="49387"/>
                </a:lnTo>
                <a:lnTo>
                  <a:pt x="1153953" y="117665"/>
                </a:lnTo>
                <a:cubicBezTo>
                  <a:pt x="1177578" y="150461"/>
                  <a:pt x="1199464" y="186833"/>
                  <a:pt x="1219362" y="226286"/>
                </a:cubicBezTo>
                <a:lnTo>
                  <a:pt x="1253855" y="308266"/>
                </a:lnTo>
                <a:lnTo>
                  <a:pt x="1160925" y="277814"/>
                </a:lnTo>
                <a:cubicBezTo>
                  <a:pt x="1055220" y="250823"/>
                  <a:pt x="939003" y="235897"/>
                  <a:pt x="817012" y="235897"/>
                </a:cubicBezTo>
                <a:cubicBezTo>
                  <a:pt x="695021" y="235897"/>
                  <a:pt x="578805" y="250823"/>
                  <a:pt x="473100" y="277814"/>
                </a:cubicBezTo>
                <a:lnTo>
                  <a:pt x="392537" y="304213"/>
                </a:lnTo>
                <a:lnTo>
                  <a:pt x="425325" y="226286"/>
                </a:lnTo>
                <a:cubicBezTo>
                  <a:pt x="445224" y="186833"/>
                  <a:pt x="467110" y="150461"/>
                  <a:pt x="490735" y="117665"/>
                </a:cubicBezTo>
                <a:lnTo>
                  <a:pt x="555127" y="43660"/>
                </a:lnTo>
                <a:lnTo>
                  <a:pt x="574058" y="36732"/>
                </a:lnTo>
                <a:cubicBezTo>
                  <a:pt x="650807" y="12860"/>
                  <a:pt x="732408" y="0"/>
                  <a:pt x="817012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0000">
                <a:srgbClr val="0070C0"/>
              </a:gs>
              <a:gs pos="83000">
                <a:schemeClr val="accent1">
                  <a:lumMod val="5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6F5C975-5A8F-CE65-63B3-922467AE66E8}"/>
              </a:ext>
            </a:extLst>
          </p:cNvPr>
          <p:cNvSpPr/>
          <p:nvPr/>
        </p:nvSpPr>
        <p:spPr>
          <a:xfrm>
            <a:off x="3825874" y="1069443"/>
            <a:ext cx="2241661" cy="2241661"/>
          </a:xfrm>
          <a:custGeom>
            <a:avLst/>
            <a:gdLst>
              <a:gd name="connsiteX0" fmla="*/ 614035 w 1634024"/>
              <a:gd name="connsiteY0" fmla="*/ 1511976 h 1634024"/>
              <a:gd name="connsiteX1" fmla="*/ 675425 w 1634024"/>
              <a:gd name="connsiteY1" fmla="*/ 1522428 h 1634024"/>
              <a:gd name="connsiteX2" fmla="*/ 817013 w 1634024"/>
              <a:gd name="connsiteY2" fmla="*/ 1530341 h 1634024"/>
              <a:gd name="connsiteX3" fmla="*/ 1004385 w 1634024"/>
              <a:gd name="connsiteY3" fmla="*/ 1516388 h 1634024"/>
              <a:gd name="connsiteX4" fmla="*/ 1019822 w 1634024"/>
              <a:gd name="connsiteY4" fmla="*/ 1512848 h 1634024"/>
              <a:gd name="connsiteX5" fmla="*/ 970309 w 1634024"/>
              <a:gd name="connsiteY5" fmla="*/ 1590026 h 1634024"/>
              <a:gd name="connsiteX6" fmla="*/ 936131 w 1634024"/>
              <a:gd name="connsiteY6" fmla="*/ 1624375 h 1634024"/>
              <a:gd name="connsiteX7" fmla="*/ 900547 w 1634024"/>
              <a:gd name="connsiteY7" fmla="*/ 1629806 h 1634024"/>
              <a:gd name="connsiteX8" fmla="*/ 817012 w 1634024"/>
              <a:gd name="connsiteY8" fmla="*/ 1634024 h 1634024"/>
              <a:gd name="connsiteX9" fmla="*/ 733477 w 1634024"/>
              <a:gd name="connsiteY9" fmla="*/ 1629806 h 1634024"/>
              <a:gd name="connsiteX10" fmla="*/ 698247 w 1634024"/>
              <a:gd name="connsiteY10" fmla="*/ 1624429 h 1634024"/>
              <a:gd name="connsiteX11" fmla="*/ 663850 w 1634024"/>
              <a:gd name="connsiteY11" fmla="*/ 1589766 h 1634024"/>
              <a:gd name="connsiteX12" fmla="*/ 292541 w 1634024"/>
              <a:gd name="connsiteY12" fmla="*/ 1410210 h 1634024"/>
              <a:gd name="connsiteX13" fmla="*/ 297194 w 1634024"/>
              <a:gd name="connsiteY13" fmla="*/ 1413046 h 1634024"/>
              <a:gd name="connsiteX14" fmla="*/ 540541 w 1634024"/>
              <a:gd name="connsiteY14" fmla="*/ 1499464 h 1634024"/>
              <a:gd name="connsiteX15" fmla="*/ 569057 w 1634024"/>
              <a:gd name="connsiteY15" fmla="*/ 1504319 h 1634024"/>
              <a:gd name="connsiteX16" fmla="*/ 586050 w 1634024"/>
              <a:gd name="connsiteY16" fmla="*/ 1537571 h 1634024"/>
              <a:gd name="connsiteX17" fmla="*/ 632830 w 1634024"/>
              <a:gd name="connsiteY17" fmla="*/ 1601339 h 1634024"/>
              <a:gd name="connsiteX18" fmla="*/ 649168 w 1634024"/>
              <a:gd name="connsiteY18" fmla="*/ 1616605 h 1634024"/>
              <a:gd name="connsiteX19" fmla="*/ 574058 w 1634024"/>
              <a:gd name="connsiteY19" fmla="*/ 1597293 h 1634024"/>
              <a:gd name="connsiteX20" fmla="*/ 360213 w 1634024"/>
              <a:gd name="connsiteY20" fmla="*/ 1494491 h 1634024"/>
              <a:gd name="connsiteX21" fmla="*/ 340954 w 1634024"/>
              <a:gd name="connsiteY21" fmla="*/ 1478601 h 1634024"/>
              <a:gd name="connsiteX22" fmla="*/ 312946 w 1634024"/>
              <a:gd name="connsiteY22" fmla="*/ 1445360 h 1634024"/>
              <a:gd name="connsiteX23" fmla="*/ 1342791 w 1634024"/>
              <a:gd name="connsiteY23" fmla="*/ 1407969 h 1634024"/>
              <a:gd name="connsiteX24" fmla="*/ 1321083 w 1634024"/>
              <a:gd name="connsiteY24" fmla="*/ 1445363 h 1634024"/>
              <a:gd name="connsiteX25" fmla="*/ 1293093 w 1634024"/>
              <a:gd name="connsiteY25" fmla="*/ 1478582 h 1634024"/>
              <a:gd name="connsiteX26" fmla="*/ 1273811 w 1634024"/>
              <a:gd name="connsiteY26" fmla="*/ 1494491 h 1634024"/>
              <a:gd name="connsiteX27" fmla="*/ 1059966 w 1634024"/>
              <a:gd name="connsiteY27" fmla="*/ 1597293 h 1634024"/>
              <a:gd name="connsiteX28" fmla="*/ 984854 w 1634024"/>
              <a:gd name="connsiteY28" fmla="*/ 1616606 h 1634024"/>
              <a:gd name="connsiteX29" fmla="*/ 1001192 w 1634024"/>
              <a:gd name="connsiteY29" fmla="*/ 1601339 h 1634024"/>
              <a:gd name="connsiteX30" fmla="*/ 1047972 w 1634024"/>
              <a:gd name="connsiteY30" fmla="*/ 1537571 h 1634024"/>
              <a:gd name="connsiteX31" fmla="*/ 1066020 w 1634024"/>
              <a:gd name="connsiteY31" fmla="*/ 1502254 h 1634024"/>
              <a:gd name="connsiteX32" fmla="*/ 1178903 w 1634024"/>
              <a:gd name="connsiteY32" fmla="*/ 1476369 h 1634024"/>
              <a:gd name="connsiteX33" fmla="*/ 1299108 w 1634024"/>
              <a:gd name="connsiteY33" fmla="*/ 1430911 h 1634024"/>
              <a:gd name="connsiteX34" fmla="*/ 1417119 w 1634024"/>
              <a:gd name="connsiteY34" fmla="*/ 1367587 h 1634024"/>
              <a:gd name="connsiteX35" fmla="*/ 1394727 w 1634024"/>
              <a:gd name="connsiteY35" fmla="*/ 1394727 h 1634024"/>
              <a:gd name="connsiteX36" fmla="*/ 1376473 w 1634024"/>
              <a:gd name="connsiteY36" fmla="*/ 1409787 h 1634024"/>
              <a:gd name="connsiteX37" fmla="*/ 1393961 w 1634024"/>
              <a:gd name="connsiteY37" fmla="*/ 1381094 h 1634024"/>
              <a:gd name="connsiteX38" fmla="*/ 1408403 w 1634024"/>
              <a:gd name="connsiteY38" fmla="*/ 1373509 h 1634024"/>
              <a:gd name="connsiteX39" fmla="*/ 211136 w 1634024"/>
              <a:gd name="connsiteY39" fmla="*/ 1360594 h 1634024"/>
              <a:gd name="connsiteX40" fmla="*/ 237280 w 1634024"/>
              <a:gd name="connsiteY40" fmla="*/ 1376529 h 1634024"/>
              <a:gd name="connsiteX41" fmla="*/ 257550 w 1634024"/>
              <a:gd name="connsiteY41" fmla="*/ 1409787 h 1634024"/>
              <a:gd name="connsiteX42" fmla="*/ 239297 w 1634024"/>
              <a:gd name="connsiteY42" fmla="*/ 1394727 h 1634024"/>
              <a:gd name="connsiteX43" fmla="*/ 1133863 w 1634024"/>
              <a:gd name="connsiteY43" fmla="*/ 1171231 h 1634024"/>
              <a:gd name="connsiteX44" fmla="*/ 1113990 w 1634024"/>
              <a:gd name="connsiteY44" fmla="*/ 1267097 h 1634024"/>
              <a:gd name="connsiteX45" fmla="*/ 1074535 w 1634024"/>
              <a:gd name="connsiteY45" fmla="*/ 1394161 h 1634024"/>
              <a:gd name="connsiteX46" fmla="*/ 1039903 w 1634024"/>
              <a:gd name="connsiteY46" fmla="*/ 1472113 h 1634024"/>
              <a:gd name="connsiteX47" fmla="*/ 997926 w 1634024"/>
              <a:gd name="connsiteY47" fmla="*/ 1481377 h 1634024"/>
              <a:gd name="connsiteX48" fmla="*/ 817013 w 1634024"/>
              <a:gd name="connsiteY48" fmla="*/ 1494373 h 1634024"/>
              <a:gd name="connsiteX49" fmla="*/ 680380 w 1634024"/>
              <a:gd name="connsiteY49" fmla="*/ 1487006 h 1634024"/>
              <a:gd name="connsiteX50" fmla="*/ 594867 w 1634024"/>
              <a:gd name="connsiteY50" fmla="*/ 1472983 h 1634024"/>
              <a:gd name="connsiteX51" fmla="*/ 559755 w 1634024"/>
              <a:gd name="connsiteY51" fmla="*/ 1393842 h 1634024"/>
              <a:gd name="connsiteX52" fmla="*/ 520355 w 1634024"/>
              <a:gd name="connsiteY52" fmla="*/ 1266813 h 1634024"/>
              <a:gd name="connsiteX53" fmla="*/ 500572 w 1634024"/>
              <a:gd name="connsiteY53" fmla="*/ 1171285 h 1634024"/>
              <a:gd name="connsiteX54" fmla="*/ 638948 w 1634024"/>
              <a:gd name="connsiteY54" fmla="*/ 1189397 h 1634024"/>
              <a:gd name="connsiteX55" fmla="*/ 817011 w 1634024"/>
              <a:gd name="connsiteY55" fmla="*/ 1196966 h 1634024"/>
              <a:gd name="connsiteX56" fmla="*/ 817012 w 1634024"/>
              <a:gd name="connsiteY56" fmla="*/ 1196966 h 1634024"/>
              <a:gd name="connsiteX57" fmla="*/ 870214 w 1634024"/>
              <a:gd name="connsiteY57" fmla="*/ 1194704 h 1634024"/>
              <a:gd name="connsiteX58" fmla="*/ 995075 w 1634024"/>
              <a:gd name="connsiteY58" fmla="*/ 1189397 h 1634024"/>
              <a:gd name="connsiteX59" fmla="*/ 995076 w 1634024"/>
              <a:gd name="connsiteY59" fmla="*/ 1189397 h 1634024"/>
              <a:gd name="connsiteX60" fmla="*/ 1477766 w 1634024"/>
              <a:gd name="connsiteY60" fmla="*/ 1071380 h 1634024"/>
              <a:gd name="connsiteX61" fmla="*/ 1459269 w 1634024"/>
              <a:gd name="connsiteY61" fmla="*/ 1155193 h 1634024"/>
              <a:gd name="connsiteX62" fmla="*/ 1399942 w 1634024"/>
              <a:gd name="connsiteY62" fmla="*/ 1309520 h 1634024"/>
              <a:gd name="connsiteX63" fmla="*/ 1372046 w 1634024"/>
              <a:gd name="connsiteY63" fmla="*/ 1357575 h 1634024"/>
              <a:gd name="connsiteX64" fmla="*/ 1284619 w 1634024"/>
              <a:gd name="connsiteY64" fmla="*/ 1401435 h 1634024"/>
              <a:gd name="connsiteX65" fmla="*/ 1167276 w 1634024"/>
              <a:gd name="connsiteY65" fmla="*/ 1444004 h 1634024"/>
              <a:gd name="connsiteX66" fmla="*/ 1086702 w 1634024"/>
              <a:gd name="connsiteY66" fmla="*/ 1461786 h 1634024"/>
              <a:gd name="connsiteX67" fmla="*/ 1103108 w 1634024"/>
              <a:gd name="connsiteY67" fmla="*/ 1429683 h 1634024"/>
              <a:gd name="connsiteX68" fmla="*/ 1148599 w 1634024"/>
              <a:gd name="connsiteY68" fmla="*/ 1298922 h 1634024"/>
              <a:gd name="connsiteX69" fmla="*/ 1179612 w 1634024"/>
              <a:gd name="connsiteY69" fmla="*/ 1163412 h 1634024"/>
              <a:gd name="connsiteX70" fmla="*/ 1311006 w 1634024"/>
              <a:gd name="connsiteY70" fmla="*/ 1133341 h 1634024"/>
              <a:gd name="connsiteX71" fmla="*/ 1395221 w 1634024"/>
              <a:gd name="connsiteY71" fmla="*/ 1106119 h 1634024"/>
              <a:gd name="connsiteX72" fmla="*/ 1427770 w 1634024"/>
              <a:gd name="connsiteY72" fmla="*/ 1092718 h 1634024"/>
              <a:gd name="connsiteX73" fmla="*/ 1441766 w 1634024"/>
              <a:gd name="connsiteY73" fmla="*/ 1087849 h 1634024"/>
              <a:gd name="connsiteX74" fmla="*/ 1450757 w 1634024"/>
              <a:gd name="connsiteY74" fmla="*/ 1083254 h 1634024"/>
              <a:gd name="connsiteX75" fmla="*/ 1471022 w 1634024"/>
              <a:gd name="connsiteY75" fmla="*/ 1074911 h 1634024"/>
              <a:gd name="connsiteX76" fmla="*/ 155787 w 1634024"/>
              <a:gd name="connsiteY76" fmla="*/ 1069212 h 1634024"/>
              <a:gd name="connsiteX77" fmla="*/ 192256 w 1634024"/>
              <a:gd name="connsiteY77" fmla="*/ 1087849 h 1634024"/>
              <a:gd name="connsiteX78" fmla="*/ 323017 w 1634024"/>
              <a:gd name="connsiteY78" fmla="*/ 1133340 h 1634024"/>
              <a:gd name="connsiteX79" fmla="*/ 454410 w 1634024"/>
              <a:gd name="connsiteY79" fmla="*/ 1163412 h 1634024"/>
              <a:gd name="connsiteX80" fmla="*/ 485423 w 1634024"/>
              <a:gd name="connsiteY80" fmla="*/ 1298922 h 1634024"/>
              <a:gd name="connsiteX81" fmla="*/ 530914 w 1634024"/>
              <a:gd name="connsiteY81" fmla="*/ 1429683 h 1634024"/>
              <a:gd name="connsiteX82" fmla="*/ 549179 w 1634024"/>
              <a:gd name="connsiteY82" fmla="*/ 1465423 h 1634024"/>
              <a:gd name="connsiteX83" fmla="*/ 426624 w 1634024"/>
              <a:gd name="connsiteY83" fmla="*/ 1431136 h 1634024"/>
              <a:gd name="connsiteX84" fmla="*/ 312423 w 1634024"/>
              <a:gd name="connsiteY84" fmla="*/ 1384677 h 1634024"/>
              <a:gd name="connsiteX85" fmla="*/ 260079 w 1634024"/>
              <a:gd name="connsiteY85" fmla="*/ 1354291 h 1634024"/>
              <a:gd name="connsiteX86" fmla="*/ 234088 w 1634024"/>
              <a:gd name="connsiteY86" fmla="*/ 1309518 h 1634024"/>
              <a:gd name="connsiteX87" fmla="*/ 174761 w 1634024"/>
              <a:gd name="connsiteY87" fmla="*/ 1155191 h 1634024"/>
              <a:gd name="connsiteX88" fmla="*/ 16596 w 1634024"/>
              <a:gd name="connsiteY88" fmla="*/ 981649 h 1634024"/>
              <a:gd name="connsiteX89" fmla="*/ 20600 w 1634024"/>
              <a:gd name="connsiteY89" fmla="*/ 985934 h 1634024"/>
              <a:gd name="connsiteX90" fmla="*/ 84368 w 1634024"/>
              <a:gd name="connsiteY90" fmla="*/ 1032714 h 1634024"/>
              <a:gd name="connsiteX91" fmla="*/ 115265 w 1634024"/>
              <a:gd name="connsiteY91" fmla="*/ 1048503 h 1634024"/>
              <a:gd name="connsiteX92" fmla="*/ 142396 w 1634024"/>
              <a:gd name="connsiteY92" fmla="*/ 1166819 h 1634024"/>
              <a:gd name="connsiteX93" fmla="*/ 204667 w 1634024"/>
              <a:gd name="connsiteY93" fmla="*/ 1322124 h 1634024"/>
              <a:gd name="connsiteX94" fmla="*/ 176581 w 1634024"/>
              <a:gd name="connsiteY94" fmla="*/ 1305819 h 1634024"/>
              <a:gd name="connsiteX95" fmla="*/ 141677 w 1634024"/>
              <a:gd name="connsiteY95" fmla="*/ 1276410 h 1634024"/>
              <a:gd name="connsiteX96" fmla="*/ 139533 w 1634024"/>
              <a:gd name="connsiteY96" fmla="*/ 1273811 h 1634024"/>
              <a:gd name="connsiteX97" fmla="*/ 16599 w 1634024"/>
              <a:gd name="connsiteY97" fmla="*/ 981669 h 1634024"/>
              <a:gd name="connsiteX98" fmla="*/ 1617587 w 1634024"/>
              <a:gd name="connsiteY98" fmla="*/ 980607 h 1634024"/>
              <a:gd name="connsiteX99" fmla="*/ 1617425 w 1634024"/>
              <a:gd name="connsiteY99" fmla="*/ 981669 h 1634024"/>
              <a:gd name="connsiteX100" fmla="*/ 1494491 w 1634024"/>
              <a:gd name="connsiteY100" fmla="*/ 1273811 h 1634024"/>
              <a:gd name="connsiteX101" fmla="*/ 1484813 w 1634024"/>
              <a:gd name="connsiteY101" fmla="*/ 1285542 h 1634024"/>
              <a:gd name="connsiteX102" fmla="*/ 1429093 w 1634024"/>
              <a:gd name="connsiteY102" fmla="*/ 1322782 h 1634024"/>
              <a:gd name="connsiteX103" fmla="*/ 1491628 w 1634024"/>
              <a:gd name="connsiteY103" fmla="*/ 1166819 h 1634024"/>
              <a:gd name="connsiteX104" fmla="*/ 1518390 w 1634024"/>
              <a:gd name="connsiteY104" fmla="*/ 1050109 h 1634024"/>
              <a:gd name="connsiteX105" fmla="*/ 1537541 w 1634024"/>
              <a:gd name="connsiteY105" fmla="*/ 1040082 h 1634024"/>
              <a:gd name="connsiteX106" fmla="*/ 1544699 w 1634024"/>
              <a:gd name="connsiteY106" fmla="*/ 1035246 h 1634024"/>
              <a:gd name="connsiteX107" fmla="*/ 1549654 w 1634024"/>
              <a:gd name="connsiteY107" fmla="*/ 1032714 h 1634024"/>
              <a:gd name="connsiteX108" fmla="*/ 1557710 w 1634024"/>
              <a:gd name="connsiteY108" fmla="*/ 1026455 h 1634024"/>
              <a:gd name="connsiteX109" fmla="*/ 1593911 w 1634024"/>
              <a:gd name="connsiteY109" fmla="*/ 1001997 h 1634024"/>
              <a:gd name="connsiteX110" fmla="*/ 106176 w 1634024"/>
              <a:gd name="connsiteY110" fmla="*/ 600992 h 1634024"/>
              <a:gd name="connsiteX111" fmla="*/ 102377 w 1634024"/>
              <a:gd name="connsiteY111" fmla="*/ 617556 h 1634024"/>
              <a:gd name="connsiteX112" fmla="*/ 88424 w 1634024"/>
              <a:gd name="connsiteY112" fmla="*/ 804928 h 1634024"/>
              <a:gd name="connsiteX113" fmla="*/ 102377 w 1634024"/>
              <a:gd name="connsiteY113" fmla="*/ 992300 h 1634024"/>
              <a:gd name="connsiteX114" fmla="*/ 104431 w 1634024"/>
              <a:gd name="connsiteY114" fmla="*/ 1001256 h 1634024"/>
              <a:gd name="connsiteX115" fmla="*/ 84068 w 1634024"/>
              <a:gd name="connsiteY115" fmla="*/ 990693 h 1634024"/>
              <a:gd name="connsiteX116" fmla="*/ 29823 w 1634024"/>
              <a:gd name="connsiteY116" fmla="*/ 953056 h 1634024"/>
              <a:gd name="connsiteX117" fmla="*/ 9340 w 1634024"/>
              <a:gd name="connsiteY117" fmla="*/ 934105 h 1634024"/>
              <a:gd name="connsiteX118" fmla="*/ 4218 w 1634024"/>
              <a:gd name="connsiteY118" fmla="*/ 900547 h 1634024"/>
              <a:gd name="connsiteX119" fmla="*/ 0 w 1634024"/>
              <a:gd name="connsiteY119" fmla="*/ 817012 h 1634024"/>
              <a:gd name="connsiteX120" fmla="*/ 4218 w 1634024"/>
              <a:gd name="connsiteY120" fmla="*/ 733478 h 1634024"/>
              <a:gd name="connsiteX121" fmla="*/ 14823 w 1634024"/>
              <a:gd name="connsiteY121" fmla="*/ 663989 h 1634024"/>
              <a:gd name="connsiteX122" fmla="*/ 29564 w 1634024"/>
              <a:gd name="connsiteY122" fmla="*/ 650316 h 1634024"/>
              <a:gd name="connsiteX123" fmla="*/ 83769 w 1634024"/>
              <a:gd name="connsiteY123" fmla="*/ 612633 h 1634024"/>
              <a:gd name="connsiteX124" fmla="*/ 1527800 w 1634024"/>
              <a:gd name="connsiteY124" fmla="*/ 600783 h 1634024"/>
              <a:gd name="connsiteX125" fmla="*/ 1593277 w 1634024"/>
              <a:gd name="connsiteY125" fmla="*/ 642789 h 1634024"/>
              <a:gd name="connsiteX126" fmla="*/ 1604926 w 1634024"/>
              <a:gd name="connsiteY126" fmla="*/ 651258 h 1634024"/>
              <a:gd name="connsiteX127" fmla="*/ 1619466 w 1634024"/>
              <a:gd name="connsiteY127" fmla="*/ 665725 h 1634024"/>
              <a:gd name="connsiteX128" fmla="*/ 1629806 w 1634024"/>
              <a:gd name="connsiteY128" fmla="*/ 733478 h 1634024"/>
              <a:gd name="connsiteX129" fmla="*/ 1634024 w 1634024"/>
              <a:gd name="connsiteY129" fmla="*/ 817012 h 1634024"/>
              <a:gd name="connsiteX130" fmla="*/ 1629806 w 1634024"/>
              <a:gd name="connsiteY130" fmla="*/ 900547 h 1634024"/>
              <a:gd name="connsiteX131" fmla="*/ 1625017 w 1634024"/>
              <a:gd name="connsiteY131" fmla="*/ 931924 h 1634024"/>
              <a:gd name="connsiteX132" fmla="*/ 1604670 w 1634024"/>
              <a:gd name="connsiteY132" fmla="*/ 952114 h 1634024"/>
              <a:gd name="connsiteX133" fmla="*/ 1593012 w 1634024"/>
              <a:gd name="connsiteY133" fmla="*/ 960573 h 1634024"/>
              <a:gd name="connsiteX134" fmla="*/ 1529612 w 1634024"/>
              <a:gd name="connsiteY134" fmla="*/ 1001173 h 1634024"/>
              <a:gd name="connsiteX135" fmla="*/ 1531647 w 1634024"/>
              <a:gd name="connsiteY135" fmla="*/ 992300 h 1634024"/>
              <a:gd name="connsiteX136" fmla="*/ 1545600 w 1634024"/>
              <a:gd name="connsiteY136" fmla="*/ 804928 h 1634024"/>
              <a:gd name="connsiteX137" fmla="*/ 1531647 w 1634024"/>
              <a:gd name="connsiteY137" fmla="*/ 617556 h 1634024"/>
              <a:gd name="connsiteX138" fmla="*/ 1186151 w 1634024"/>
              <a:gd name="connsiteY138" fmla="*/ 485489 h 1634024"/>
              <a:gd name="connsiteX139" fmla="*/ 1279180 w 1634024"/>
              <a:gd name="connsiteY139" fmla="*/ 504773 h 1634024"/>
              <a:gd name="connsiteX140" fmla="*/ 1279196 w 1634024"/>
              <a:gd name="connsiteY140" fmla="*/ 504778 h 1634024"/>
              <a:gd name="connsiteX141" fmla="*/ 1421803 w 1634024"/>
              <a:gd name="connsiteY141" fmla="*/ 551141 h 1634024"/>
              <a:gd name="connsiteX142" fmla="*/ 1486948 w 1634024"/>
              <a:gd name="connsiteY142" fmla="*/ 580083 h 1634024"/>
              <a:gd name="connsiteX143" fmla="*/ 1496643 w 1634024"/>
              <a:gd name="connsiteY143" fmla="*/ 624014 h 1634024"/>
              <a:gd name="connsiteX144" fmla="*/ 1509639 w 1634024"/>
              <a:gd name="connsiteY144" fmla="*/ 804928 h 1634024"/>
              <a:gd name="connsiteX145" fmla="*/ 1496643 w 1634024"/>
              <a:gd name="connsiteY145" fmla="*/ 985842 h 1634024"/>
              <a:gd name="connsiteX146" fmla="*/ 1488590 w 1634024"/>
              <a:gd name="connsiteY146" fmla="*/ 1022333 h 1634024"/>
              <a:gd name="connsiteX147" fmla="*/ 1421484 w 1634024"/>
              <a:gd name="connsiteY147" fmla="*/ 1052106 h 1634024"/>
              <a:gd name="connsiteX148" fmla="*/ 1278922 w 1634024"/>
              <a:gd name="connsiteY148" fmla="*/ 1098401 h 1634024"/>
              <a:gd name="connsiteX149" fmla="*/ 1278896 w 1634024"/>
              <a:gd name="connsiteY149" fmla="*/ 1098409 h 1634024"/>
              <a:gd name="connsiteX150" fmla="*/ 1187059 w 1634024"/>
              <a:gd name="connsiteY150" fmla="*/ 1117427 h 1634024"/>
              <a:gd name="connsiteX151" fmla="*/ 1204655 w 1634024"/>
              <a:gd name="connsiteY151" fmla="*/ 982991 h 1634024"/>
              <a:gd name="connsiteX152" fmla="*/ 1212224 w 1634024"/>
              <a:gd name="connsiteY152" fmla="*/ 804928 h 1634024"/>
              <a:gd name="connsiteX153" fmla="*/ 1204655 w 1634024"/>
              <a:gd name="connsiteY153" fmla="*/ 626864 h 1634024"/>
              <a:gd name="connsiteX154" fmla="*/ 447903 w 1634024"/>
              <a:gd name="connsiteY154" fmla="*/ 485249 h 1634024"/>
              <a:gd name="connsiteX155" fmla="*/ 429367 w 1634024"/>
              <a:gd name="connsiteY155" fmla="*/ 626864 h 1634024"/>
              <a:gd name="connsiteX156" fmla="*/ 421798 w 1634024"/>
              <a:gd name="connsiteY156" fmla="*/ 804928 h 1634024"/>
              <a:gd name="connsiteX157" fmla="*/ 429367 w 1634024"/>
              <a:gd name="connsiteY157" fmla="*/ 982991 h 1634024"/>
              <a:gd name="connsiteX158" fmla="*/ 446997 w 1634024"/>
              <a:gd name="connsiteY158" fmla="*/ 1117686 h 1634024"/>
              <a:gd name="connsiteX159" fmla="*/ 389412 w 1634024"/>
              <a:gd name="connsiteY159" fmla="*/ 1106755 h 1634024"/>
              <a:gd name="connsiteX160" fmla="*/ 171295 w 1634024"/>
              <a:gd name="connsiteY160" fmla="*/ 1035941 h 1634024"/>
              <a:gd name="connsiteX161" fmla="*/ 145490 w 1634024"/>
              <a:gd name="connsiteY161" fmla="*/ 1022555 h 1634024"/>
              <a:gd name="connsiteX162" fmla="*/ 137388 w 1634024"/>
              <a:gd name="connsiteY162" fmla="*/ 985841 h 1634024"/>
              <a:gd name="connsiteX163" fmla="*/ 124392 w 1634024"/>
              <a:gd name="connsiteY163" fmla="*/ 804928 h 1634024"/>
              <a:gd name="connsiteX164" fmla="*/ 137388 w 1634024"/>
              <a:gd name="connsiteY164" fmla="*/ 624015 h 1634024"/>
              <a:gd name="connsiteX165" fmla="*/ 147169 w 1634024"/>
              <a:gd name="connsiteY165" fmla="*/ 579695 h 1634024"/>
              <a:gd name="connsiteX166" fmla="*/ 170974 w 1634024"/>
              <a:gd name="connsiteY166" fmla="*/ 567327 h 1634024"/>
              <a:gd name="connsiteX167" fmla="*/ 389141 w 1634024"/>
              <a:gd name="connsiteY167" fmla="*/ 496415 h 1634024"/>
              <a:gd name="connsiteX168" fmla="*/ 817012 w 1634024"/>
              <a:gd name="connsiteY168" fmla="*/ 450266 h 1634024"/>
              <a:gd name="connsiteX169" fmla="*/ 981602 w 1634024"/>
              <a:gd name="connsiteY169" fmla="*/ 456690 h 1634024"/>
              <a:gd name="connsiteX170" fmla="*/ 1136646 w 1634024"/>
              <a:gd name="connsiteY170" fmla="*/ 475226 h 1634024"/>
              <a:gd name="connsiteX171" fmla="*/ 1141667 w 1634024"/>
              <a:gd name="connsiteY171" fmla="*/ 476267 h 1634024"/>
              <a:gd name="connsiteX172" fmla="*/ 1143538 w 1634024"/>
              <a:gd name="connsiteY172" fmla="*/ 485292 h 1634024"/>
              <a:gd name="connsiteX173" fmla="*/ 1168498 w 1634024"/>
              <a:gd name="connsiteY173" fmla="*/ 804928 h 1634024"/>
              <a:gd name="connsiteX174" fmla="*/ 1143538 w 1634024"/>
              <a:gd name="connsiteY174" fmla="*/ 1124563 h 1634024"/>
              <a:gd name="connsiteX175" fmla="*/ 1143131 w 1634024"/>
              <a:gd name="connsiteY175" fmla="*/ 1126524 h 1634024"/>
              <a:gd name="connsiteX176" fmla="*/ 1136429 w 1634024"/>
              <a:gd name="connsiteY176" fmla="*/ 1127912 h 1634024"/>
              <a:gd name="connsiteX177" fmla="*/ 981482 w 1634024"/>
              <a:gd name="connsiteY177" fmla="*/ 1146420 h 1634024"/>
              <a:gd name="connsiteX178" fmla="*/ 817012 w 1634024"/>
              <a:gd name="connsiteY178" fmla="*/ 1152834 h 1634024"/>
              <a:gd name="connsiteX179" fmla="*/ 652541 w 1634024"/>
              <a:gd name="connsiteY179" fmla="*/ 1146420 h 1634024"/>
              <a:gd name="connsiteX180" fmla="*/ 516340 w 1634024"/>
              <a:gd name="connsiteY180" fmla="*/ 1130849 h 1634024"/>
              <a:gd name="connsiteX181" fmla="*/ 491210 w 1634024"/>
              <a:gd name="connsiteY181" fmla="*/ 1126079 h 1634024"/>
              <a:gd name="connsiteX182" fmla="*/ 490852 w 1634024"/>
              <a:gd name="connsiteY182" fmla="*/ 1124346 h 1634024"/>
              <a:gd name="connsiteX183" fmla="*/ 465930 w 1634024"/>
              <a:gd name="connsiteY183" fmla="*/ 804928 h 1634024"/>
              <a:gd name="connsiteX184" fmla="*/ 490852 w 1634024"/>
              <a:gd name="connsiteY184" fmla="*/ 485509 h 1634024"/>
              <a:gd name="connsiteX185" fmla="*/ 492667 w 1634024"/>
              <a:gd name="connsiteY185" fmla="*/ 476744 h 1634024"/>
              <a:gd name="connsiteX186" fmla="*/ 516134 w 1634024"/>
              <a:gd name="connsiteY186" fmla="*/ 472285 h 1634024"/>
              <a:gd name="connsiteX187" fmla="*/ 652420 w 1634024"/>
              <a:gd name="connsiteY187" fmla="*/ 456690 h 1634024"/>
              <a:gd name="connsiteX188" fmla="*/ 209818 w 1634024"/>
              <a:gd name="connsiteY188" fmla="*/ 278385 h 1634024"/>
              <a:gd name="connsiteX189" fmla="*/ 205719 w 1634024"/>
              <a:gd name="connsiteY189" fmla="*/ 285110 h 1634024"/>
              <a:gd name="connsiteX190" fmla="*/ 142396 w 1634024"/>
              <a:gd name="connsiteY190" fmla="*/ 443037 h 1634024"/>
              <a:gd name="connsiteX191" fmla="*/ 116915 w 1634024"/>
              <a:gd name="connsiteY191" fmla="*/ 554159 h 1634024"/>
              <a:gd name="connsiteX192" fmla="*/ 84368 w 1634024"/>
              <a:gd name="connsiteY192" fmla="*/ 570792 h 1634024"/>
              <a:gd name="connsiteX193" fmla="*/ 26692 w 1634024"/>
              <a:gd name="connsiteY193" fmla="*/ 613104 h 1634024"/>
              <a:gd name="connsiteX194" fmla="*/ 36731 w 1634024"/>
              <a:gd name="connsiteY194" fmla="*/ 574058 h 1634024"/>
              <a:gd name="connsiteX195" fmla="*/ 139533 w 1634024"/>
              <a:gd name="connsiteY195" fmla="*/ 360213 h 1634024"/>
              <a:gd name="connsiteX196" fmla="*/ 204500 w 1634024"/>
              <a:gd name="connsiteY196" fmla="*/ 281472 h 1634024"/>
              <a:gd name="connsiteX197" fmla="*/ 1423247 w 1634024"/>
              <a:gd name="connsiteY197" fmla="*/ 276810 h 1634024"/>
              <a:gd name="connsiteX198" fmla="*/ 1428665 w 1634024"/>
              <a:gd name="connsiteY198" fmla="*/ 280432 h 1634024"/>
              <a:gd name="connsiteX199" fmla="*/ 1494491 w 1634024"/>
              <a:gd name="connsiteY199" fmla="*/ 360213 h 1634024"/>
              <a:gd name="connsiteX200" fmla="*/ 1597293 w 1634024"/>
              <a:gd name="connsiteY200" fmla="*/ 574058 h 1634024"/>
              <a:gd name="connsiteX201" fmla="*/ 1607510 w 1634024"/>
              <a:gd name="connsiteY201" fmla="*/ 613795 h 1634024"/>
              <a:gd name="connsiteX202" fmla="*/ 1593911 w 1634024"/>
              <a:gd name="connsiteY202" fmla="*/ 601508 h 1634024"/>
              <a:gd name="connsiteX203" fmla="*/ 1557710 w 1634024"/>
              <a:gd name="connsiteY203" fmla="*/ 577050 h 1634024"/>
              <a:gd name="connsiteX204" fmla="*/ 1549654 w 1634024"/>
              <a:gd name="connsiteY204" fmla="*/ 570792 h 1634024"/>
              <a:gd name="connsiteX205" fmla="*/ 1544699 w 1634024"/>
              <a:gd name="connsiteY205" fmla="*/ 568260 h 1634024"/>
              <a:gd name="connsiteX206" fmla="*/ 1537541 w 1634024"/>
              <a:gd name="connsiteY206" fmla="*/ 563424 h 1634024"/>
              <a:gd name="connsiteX207" fmla="*/ 1516736 w 1634024"/>
              <a:gd name="connsiteY207" fmla="*/ 552530 h 1634024"/>
              <a:gd name="connsiteX208" fmla="*/ 1491628 w 1634024"/>
              <a:gd name="connsiteY208" fmla="*/ 443037 h 1634024"/>
              <a:gd name="connsiteX209" fmla="*/ 1428305 w 1634024"/>
              <a:gd name="connsiteY209" fmla="*/ 285110 h 1634024"/>
              <a:gd name="connsiteX210" fmla="*/ 1083040 w 1634024"/>
              <a:gd name="connsiteY210" fmla="*/ 140905 h 1634024"/>
              <a:gd name="connsiteX211" fmla="*/ 1167278 w 1634024"/>
              <a:gd name="connsiteY211" fmla="*/ 159495 h 1634024"/>
              <a:gd name="connsiteX212" fmla="*/ 1284621 w 1634024"/>
              <a:gd name="connsiteY212" fmla="*/ 202065 h 1634024"/>
              <a:gd name="connsiteX213" fmla="*/ 1366839 w 1634024"/>
              <a:gd name="connsiteY213" fmla="*/ 243312 h 1634024"/>
              <a:gd name="connsiteX214" fmla="*/ 1399942 w 1634024"/>
              <a:gd name="connsiteY214" fmla="*/ 300335 h 1634024"/>
              <a:gd name="connsiteX215" fmla="*/ 1459269 w 1634024"/>
              <a:gd name="connsiteY215" fmla="*/ 454663 h 1634024"/>
              <a:gd name="connsiteX216" fmla="*/ 1476181 w 1634024"/>
              <a:gd name="connsiteY216" fmla="*/ 531296 h 1634024"/>
              <a:gd name="connsiteX217" fmla="*/ 1471022 w 1634024"/>
              <a:gd name="connsiteY217" fmla="*/ 528594 h 1634024"/>
              <a:gd name="connsiteX218" fmla="*/ 1450757 w 1634024"/>
              <a:gd name="connsiteY218" fmla="*/ 520251 h 1634024"/>
              <a:gd name="connsiteX219" fmla="*/ 1441766 w 1634024"/>
              <a:gd name="connsiteY219" fmla="*/ 515656 h 1634024"/>
              <a:gd name="connsiteX220" fmla="*/ 1427770 w 1634024"/>
              <a:gd name="connsiteY220" fmla="*/ 510787 h 1634024"/>
              <a:gd name="connsiteX221" fmla="*/ 1395221 w 1634024"/>
              <a:gd name="connsiteY221" fmla="*/ 497386 h 1634024"/>
              <a:gd name="connsiteX222" fmla="*/ 1311006 w 1634024"/>
              <a:gd name="connsiteY222" fmla="*/ 470165 h 1634024"/>
              <a:gd name="connsiteX223" fmla="*/ 1178079 w 1634024"/>
              <a:gd name="connsiteY223" fmla="*/ 439742 h 1634024"/>
              <a:gd name="connsiteX224" fmla="*/ 1148599 w 1634024"/>
              <a:gd name="connsiteY224" fmla="*/ 310934 h 1634024"/>
              <a:gd name="connsiteX225" fmla="*/ 1103108 w 1634024"/>
              <a:gd name="connsiteY225" fmla="*/ 180173 h 1634024"/>
              <a:gd name="connsiteX226" fmla="*/ 552763 w 1634024"/>
              <a:gd name="connsiteY226" fmla="*/ 137420 h 1634024"/>
              <a:gd name="connsiteX227" fmla="*/ 530914 w 1634024"/>
              <a:gd name="connsiteY227" fmla="*/ 180173 h 1634024"/>
              <a:gd name="connsiteX228" fmla="*/ 485423 w 1634024"/>
              <a:gd name="connsiteY228" fmla="*/ 310934 h 1634024"/>
              <a:gd name="connsiteX229" fmla="*/ 455943 w 1634024"/>
              <a:gd name="connsiteY229" fmla="*/ 439743 h 1634024"/>
              <a:gd name="connsiteX230" fmla="*/ 323017 w 1634024"/>
              <a:gd name="connsiteY230" fmla="*/ 470165 h 1634024"/>
              <a:gd name="connsiteX231" fmla="*/ 192256 w 1634024"/>
              <a:gd name="connsiteY231" fmla="*/ 515656 h 1634024"/>
              <a:gd name="connsiteX232" fmla="*/ 157366 w 1634024"/>
              <a:gd name="connsiteY232" fmla="*/ 533486 h 1634024"/>
              <a:gd name="connsiteX233" fmla="*/ 174761 w 1634024"/>
              <a:gd name="connsiteY233" fmla="*/ 454665 h 1634024"/>
              <a:gd name="connsiteX234" fmla="*/ 234088 w 1634024"/>
              <a:gd name="connsiteY234" fmla="*/ 300338 h 1634024"/>
              <a:gd name="connsiteX235" fmla="*/ 265646 w 1634024"/>
              <a:gd name="connsiteY235" fmla="*/ 245975 h 1634024"/>
              <a:gd name="connsiteX236" fmla="*/ 312420 w 1634024"/>
              <a:gd name="connsiteY236" fmla="*/ 218823 h 1634024"/>
              <a:gd name="connsiteX237" fmla="*/ 549761 w 1634024"/>
              <a:gd name="connsiteY237" fmla="*/ 137913 h 1634024"/>
              <a:gd name="connsiteX238" fmla="*/ 817013 w 1634024"/>
              <a:gd name="connsiteY238" fmla="*/ 109125 h 1634024"/>
              <a:gd name="connsiteX239" fmla="*/ 997927 w 1634024"/>
              <a:gd name="connsiteY239" fmla="*/ 122122 h 1634024"/>
              <a:gd name="connsiteX240" fmla="*/ 1036772 w 1634024"/>
              <a:gd name="connsiteY240" fmla="*/ 130694 h 1634024"/>
              <a:gd name="connsiteX241" fmla="*/ 1074535 w 1634024"/>
              <a:gd name="connsiteY241" fmla="*/ 215694 h 1634024"/>
              <a:gd name="connsiteX242" fmla="*/ 1113990 w 1634024"/>
              <a:gd name="connsiteY242" fmla="*/ 342758 h 1634024"/>
              <a:gd name="connsiteX243" fmla="*/ 1132510 w 1634024"/>
              <a:gd name="connsiteY243" fmla="*/ 432097 h 1634024"/>
              <a:gd name="connsiteX244" fmla="*/ 995076 w 1634024"/>
              <a:gd name="connsiteY244" fmla="*/ 414109 h 1634024"/>
              <a:gd name="connsiteX245" fmla="*/ 995075 w 1634024"/>
              <a:gd name="connsiteY245" fmla="*/ 414109 h 1634024"/>
              <a:gd name="connsiteX246" fmla="*/ 861687 w 1634024"/>
              <a:gd name="connsiteY246" fmla="*/ 408439 h 1634024"/>
              <a:gd name="connsiteX247" fmla="*/ 817012 w 1634024"/>
              <a:gd name="connsiteY247" fmla="*/ 406540 h 1634024"/>
              <a:gd name="connsiteX248" fmla="*/ 817011 w 1634024"/>
              <a:gd name="connsiteY248" fmla="*/ 406540 h 1634024"/>
              <a:gd name="connsiteX249" fmla="*/ 638948 w 1634024"/>
              <a:gd name="connsiteY249" fmla="*/ 414109 h 1634024"/>
              <a:gd name="connsiteX250" fmla="*/ 501924 w 1634024"/>
              <a:gd name="connsiteY250" fmla="*/ 432044 h 1634024"/>
              <a:gd name="connsiteX251" fmla="*/ 520355 w 1634024"/>
              <a:gd name="connsiteY251" fmla="*/ 343043 h 1634024"/>
              <a:gd name="connsiteX252" fmla="*/ 559755 w 1634024"/>
              <a:gd name="connsiteY252" fmla="*/ 216013 h 1634024"/>
              <a:gd name="connsiteX253" fmla="*/ 597908 w 1634024"/>
              <a:gd name="connsiteY253" fmla="*/ 130017 h 1634024"/>
              <a:gd name="connsiteX254" fmla="*/ 680378 w 1634024"/>
              <a:gd name="connsiteY254" fmla="*/ 116492 h 1634024"/>
              <a:gd name="connsiteX255" fmla="*/ 817013 w 1634024"/>
              <a:gd name="connsiteY255" fmla="*/ 109125 h 1634024"/>
              <a:gd name="connsiteX256" fmla="*/ 620984 w 1634024"/>
              <a:gd name="connsiteY256" fmla="*/ 24666 h 1634024"/>
              <a:gd name="connsiteX257" fmla="*/ 586050 w 1634024"/>
              <a:gd name="connsiteY257" fmla="*/ 72285 h 1634024"/>
              <a:gd name="connsiteX258" fmla="*/ 571678 w 1634024"/>
              <a:gd name="connsiteY258" fmla="*/ 100409 h 1634024"/>
              <a:gd name="connsiteX259" fmla="*/ 455121 w 1634024"/>
              <a:gd name="connsiteY259" fmla="*/ 127136 h 1634024"/>
              <a:gd name="connsiteX260" fmla="*/ 299715 w 1634024"/>
              <a:gd name="connsiteY260" fmla="*/ 189449 h 1634024"/>
              <a:gd name="connsiteX261" fmla="*/ 360213 w 1634024"/>
              <a:gd name="connsiteY261" fmla="*/ 139533 h 1634024"/>
              <a:gd name="connsiteX262" fmla="*/ 574058 w 1634024"/>
              <a:gd name="connsiteY262" fmla="*/ 36732 h 1634024"/>
              <a:gd name="connsiteX263" fmla="*/ 1013038 w 1634024"/>
              <a:gd name="connsiteY263" fmla="*/ 24665 h 1634024"/>
              <a:gd name="connsiteX264" fmla="*/ 1059966 w 1634024"/>
              <a:gd name="connsiteY264" fmla="*/ 36732 h 1634024"/>
              <a:gd name="connsiteX265" fmla="*/ 1273811 w 1634024"/>
              <a:gd name="connsiteY265" fmla="*/ 139533 h 1634024"/>
              <a:gd name="connsiteX266" fmla="*/ 1336730 w 1634024"/>
              <a:gd name="connsiteY266" fmla="*/ 191446 h 1634024"/>
              <a:gd name="connsiteX267" fmla="*/ 1337488 w 1634024"/>
              <a:gd name="connsiteY267" fmla="*/ 192751 h 1634024"/>
              <a:gd name="connsiteX268" fmla="*/ 1299108 w 1634024"/>
              <a:gd name="connsiteY268" fmla="*/ 172595 h 1634024"/>
              <a:gd name="connsiteX269" fmla="*/ 1178903 w 1634024"/>
              <a:gd name="connsiteY269" fmla="*/ 127136 h 1634024"/>
              <a:gd name="connsiteX270" fmla="*/ 1062344 w 1634024"/>
              <a:gd name="connsiteY270" fmla="*/ 100408 h 1634024"/>
              <a:gd name="connsiteX271" fmla="*/ 1047972 w 1634024"/>
              <a:gd name="connsiteY271" fmla="*/ 72285 h 1634024"/>
              <a:gd name="connsiteX272" fmla="*/ 817012 w 1634024"/>
              <a:gd name="connsiteY272" fmla="*/ 0 h 1634024"/>
              <a:gd name="connsiteX273" fmla="*/ 900547 w 1634024"/>
              <a:gd name="connsiteY273" fmla="*/ 4218 h 1634024"/>
              <a:gd name="connsiteX274" fmla="*/ 964485 w 1634024"/>
              <a:gd name="connsiteY274" fmla="*/ 13977 h 1634024"/>
              <a:gd name="connsiteX275" fmla="*/ 970309 w 1634024"/>
              <a:gd name="connsiteY275" fmla="*/ 19829 h 1634024"/>
              <a:gd name="connsiteX276" fmla="*/ 1015046 w 1634024"/>
              <a:gd name="connsiteY276" fmla="*/ 89562 h 1634024"/>
              <a:gd name="connsiteX277" fmla="*/ 1004385 w 1634024"/>
              <a:gd name="connsiteY277" fmla="*/ 87118 h 1634024"/>
              <a:gd name="connsiteX278" fmla="*/ 817013 w 1634024"/>
              <a:gd name="connsiteY278" fmla="*/ 73164 h 1634024"/>
              <a:gd name="connsiteX279" fmla="*/ 629641 w 1634024"/>
              <a:gd name="connsiteY279" fmla="*/ 87118 h 1634024"/>
              <a:gd name="connsiteX280" fmla="*/ 619427 w 1634024"/>
              <a:gd name="connsiteY280" fmla="*/ 89460 h 1634024"/>
              <a:gd name="connsiteX281" fmla="*/ 663850 w 1634024"/>
              <a:gd name="connsiteY281" fmla="*/ 20090 h 1634024"/>
              <a:gd name="connsiteX282" fmla="*/ 669984 w 1634024"/>
              <a:gd name="connsiteY282" fmla="*/ 13909 h 1634024"/>
              <a:gd name="connsiteX283" fmla="*/ 733477 w 1634024"/>
              <a:gd name="connsiteY283" fmla="*/ 4218 h 1634024"/>
              <a:gd name="connsiteX284" fmla="*/ 817012 w 1634024"/>
              <a:gd name="connsiteY284" fmla="*/ 0 h 1634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</a:cxnLst>
            <a:rect l="l" t="t" r="r" b="b"/>
            <a:pathLst>
              <a:path w="1634024" h="1634024">
                <a:moveTo>
                  <a:pt x="614035" y="1511976"/>
                </a:moveTo>
                <a:lnTo>
                  <a:pt x="675425" y="1522428"/>
                </a:lnTo>
                <a:cubicBezTo>
                  <a:pt x="721591" y="1527638"/>
                  <a:pt x="768875" y="1530341"/>
                  <a:pt x="817013" y="1530341"/>
                </a:cubicBezTo>
                <a:cubicBezTo>
                  <a:pt x="881197" y="1530341"/>
                  <a:pt x="943862" y="1525536"/>
                  <a:pt x="1004385" y="1516388"/>
                </a:cubicBezTo>
                <a:lnTo>
                  <a:pt x="1019822" y="1512848"/>
                </a:lnTo>
                <a:lnTo>
                  <a:pt x="970309" y="1590026"/>
                </a:lnTo>
                <a:lnTo>
                  <a:pt x="936131" y="1624375"/>
                </a:lnTo>
                <a:lnTo>
                  <a:pt x="900547" y="1629806"/>
                </a:lnTo>
                <a:cubicBezTo>
                  <a:pt x="873081" y="1632595"/>
                  <a:pt x="845213" y="1634024"/>
                  <a:pt x="817012" y="1634024"/>
                </a:cubicBezTo>
                <a:cubicBezTo>
                  <a:pt x="788811" y="1634024"/>
                  <a:pt x="760943" y="1632595"/>
                  <a:pt x="733477" y="1629806"/>
                </a:cubicBezTo>
                <a:lnTo>
                  <a:pt x="698247" y="1624429"/>
                </a:lnTo>
                <a:lnTo>
                  <a:pt x="663850" y="1589766"/>
                </a:lnTo>
                <a:close/>
                <a:moveTo>
                  <a:pt x="292541" y="1410210"/>
                </a:moveTo>
                <a:lnTo>
                  <a:pt x="297194" y="1413046"/>
                </a:lnTo>
                <a:cubicBezTo>
                  <a:pt x="371387" y="1450073"/>
                  <a:pt x="453203" y="1479397"/>
                  <a:pt x="540541" y="1499464"/>
                </a:cubicBezTo>
                <a:lnTo>
                  <a:pt x="569057" y="1504319"/>
                </a:lnTo>
                <a:lnTo>
                  <a:pt x="586050" y="1537571"/>
                </a:lnTo>
                <a:cubicBezTo>
                  <a:pt x="600915" y="1561388"/>
                  <a:pt x="616543" y="1582727"/>
                  <a:pt x="632830" y="1601339"/>
                </a:cubicBezTo>
                <a:lnTo>
                  <a:pt x="649168" y="1616605"/>
                </a:lnTo>
                <a:lnTo>
                  <a:pt x="574058" y="1597293"/>
                </a:lnTo>
                <a:cubicBezTo>
                  <a:pt x="497309" y="1573421"/>
                  <a:pt x="425411" y="1538538"/>
                  <a:pt x="360213" y="1494491"/>
                </a:cubicBezTo>
                <a:lnTo>
                  <a:pt x="340954" y="1478601"/>
                </a:lnTo>
                <a:lnTo>
                  <a:pt x="312946" y="1445360"/>
                </a:lnTo>
                <a:close/>
                <a:moveTo>
                  <a:pt x="1342791" y="1407969"/>
                </a:moveTo>
                <a:lnTo>
                  <a:pt x="1321083" y="1445363"/>
                </a:lnTo>
                <a:lnTo>
                  <a:pt x="1293093" y="1478582"/>
                </a:lnTo>
                <a:lnTo>
                  <a:pt x="1273811" y="1494491"/>
                </a:lnTo>
                <a:cubicBezTo>
                  <a:pt x="1208613" y="1538538"/>
                  <a:pt x="1136715" y="1573421"/>
                  <a:pt x="1059966" y="1597293"/>
                </a:cubicBezTo>
                <a:lnTo>
                  <a:pt x="984854" y="1616606"/>
                </a:lnTo>
                <a:lnTo>
                  <a:pt x="1001192" y="1601339"/>
                </a:lnTo>
                <a:cubicBezTo>
                  <a:pt x="1017479" y="1582727"/>
                  <a:pt x="1033107" y="1561388"/>
                  <a:pt x="1047972" y="1537571"/>
                </a:cubicBezTo>
                <a:lnTo>
                  <a:pt x="1066020" y="1502254"/>
                </a:lnTo>
                <a:lnTo>
                  <a:pt x="1178903" y="1476369"/>
                </a:lnTo>
                <a:cubicBezTo>
                  <a:pt x="1220614" y="1463336"/>
                  <a:pt x="1260771" y="1448119"/>
                  <a:pt x="1299108" y="1430911"/>
                </a:cubicBezTo>
                <a:close/>
                <a:moveTo>
                  <a:pt x="1417119" y="1367587"/>
                </a:moveTo>
                <a:lnTo>
                  <a:pt x="1394727" y="1394727"/>
                </a:lnTo>
                <a:lnTo>
                  <a:pt x="1376473" y="1409787"/>
                </a:lnTo>
                <a:lnTo>
                  <a:pt x="1393961" y="1381094"/>
                </a:lnTo>
                <a:lnTo>
                  <a:pt x="1408403" y="1373509"/>
                </a:lnTo>
                <a:close/>
                <a:moveTo>
                  <a:pt x="211136" y="1360594"/>
                </a:moveTo>
                <a:lnTo>
                  <a:pt x="237280" y="1376529"/>
                </a:lnTo>
                <a:lnTo>
                  <a:pt x="257550" y="1409787"/>
                </a:lnTo>
                <a:lnTo>
                  <a:pt x="239297" y="1394727"/>
                </a:lnTo>
                <a:close/>
                <a:moveTo>
                  <a:pt x="1133863" y="1171231"/>
                </a:moveTo>
                <a:lnTo>
                  <a:pt x="1113990" y="1267097"/>
                </a:lnTo>
                <a:cubicBezTo>
                  <a:pt x="1102429" y="1312195"/>
                  <a:pt x="1089216" y="1354714"/>
                  <a:pt x="1074535" y="1394161"/>
                </a:cubicBezTo>
                <a:lnTo>
                  <a:pt x="1039903" y="1472113"/>
                </a:lnTo>
                <a:lnTo>
                  <a:pt x="997926" y="1481377"/>
                </a:lnTo>
                <a:cubicBezTo>
                  <a:pt x="939356" y="1489906"/>
                  <a:pt x="878860" y="1494373"/>
                  <a:pt x="817013" y="1494373"/>
                </a:cubicBezTo>
                <a:cubicBezTo>
                  <a:pt x="770628" y="1494373"/>
                  <a:pt x="725002" y="1491861"/>
                  <a:pt x="680380" y="1487006"/>
                </a:cubicBezTo>
                <a:lnTo>
                  <a:pt x="594867" y="1472983"/>
                </a:lnTo>
                <a:lnTo>
                  <a:pt x="559755" y="1393842"/>
                </a:lnTo>
                <a:cubicBezTo>
                  <a:pt x="545094" y="1354400"/>
                  <a:pt x="531900" y="1311893"/>
                  <a:pt x="520355" y="1266813"/>
                </a:cubicBezTo>
                <a:lnTo>
                  <a:pt x="500572" y="1171285"/>
                </a:lnTo>
                <a:lnTo>
                  <a:pt x="638948" y="1189397"/>
                </a:lnTo>
                <a:cubicBezTo>
                  <a:pt x="696464" y="1194360"/>
                  <a:pt x="756016" y="1196966"/>
                  <a:pt x="817011" y="1196966"/>
                </a:cubicBezTo>
                <a:lnTo>
                  <a:pt x="817012" y="1196966"/>
                </a:lnTo>
                <a:lnTo>
                  <a:pt x="870214" y="1194704"/>
                </a:lnTo>
                <a:lnTo>
                  <a:pt x="995075" y="1189397"/>
                </a:lnTo>
                <a:lnTo>
                  <a:pt x="995076" y="1189397"/>
                </a:lnTo>
                <a:close/>
                <a:moveTo>
                  <a:pt x="1477766" y="1071380"/>
                </a:moveTo>
                <a:lnTo>
                  <a:pt x="1459269" y="1155193"/>
                </a:lnTo>
                <a:cubicBezTo>
                  <a:pt x="1443018" y="1209332"/>
                  <a:pt x="1423107" y="1260966"/>
                  <a:pt x="1399942" y="1309520"/>
                </a:cubicBezTo>
                <a:lnTo>
                  <a:pt x="1372046" y="1357575"/>
                </a:lnTo>
                <a:lnTo>
                  <a:pt x="1284619" y="1401435"/>
                </a:lnTo>
                <a:cubicBezTo>
                  <a:pt x="1247075" y="1417569"/>
                  <a:pt x="1207880" y="1431816"/>
                  <a:pt x="1167276" y="1444004"/>
                </a:cubicBezTo>
                <a:lnTo>
                  <a:pt x="1086702" y="1461786"/>
                </a:lnTo>
                <a:lnTo>
                  <a:pt x="1103108" y="1429683"/>
                </a:lnTo>
                <a:cubicBezTo>
                  <a:pt x="1119962" y="1389711"/>
                  <a:pt x="1135209" y="1345926"/>
                  <a:pt x="1148599" y="1298922"/>
                </a:cubicBezTo>
                <a:lnTo>
                  <a:pt x="1179612" y="1163412"/>
                </a:lnTo>
                <a:lnTo>
                  <a:pt x="1311006" y="1133341"/>
                </a:lnTo>
                <a:cubicBezTo>
                  <a:pt x="1340384" y="1124972"/>
                  <a:pt x="1368504" y="1115878"/>
                  <a:pt x="1395221" y="1106119"/>
                </a:cubicBezTo>
                <a:lnTo>
                  <a:pt x="1427770" y="1092718"/>
                </a:lnTo>
                <a:lnTo>
                  <a:pt x="1441766" y="1087849"/>
                </a:lnTo>
                <a:lnTo>
                  <a:pt x="1450757" y="1083254"/>
                </a:lnTo>
                <a:lnTo>
                  <a:pt x="1471022" y="1074911"/>
                </a:lnTo>
                <a:close/>
                <a:moveTo>
                  <a:pt x="155787" y="1069212"/>
                </a:moveTo>
                <a:lnTo>
                  <a:pt x="192256" y="1087849"/>
                </a:lnTo>
                <a:cubicBezTo>
                  <a:pt x="232228" y="1104704"/>
                  <a:pt x="276013" y="1119951"/>
                  <a:pt x="323017" y="1133340"/>
                </a:cubicBezTo>
                <a:lnTo>
                  <a:pt x="454410" y="1163412"/>
                </a:lnTo>
                <a:lnTo>
                  <a:pt x="485423" y="1298922"/>
                </a:lnTo>
                <a:cubicBezTo>
                  <a:pt x="498813" y="1345926"/>
                  <a:pt x="514060" y="1389711"/>
                  <a:pt x="530914" y="1429683"/>
                </a:cubicBezTo>
                <a:lnTo>
                  <a:pt x="549179" y="1465423"/>
                </a:lnTo>
                <a:lnTo>
                  <a:pt x="426624" y="1431136"/>
                </a:lnTo>
                <a:cubicBezTo>
                  <a:pt x="386987" y="1417594"/>
                  <a:pt x="348838" y="1402051"/>
                  <a:pt x="312423" y="1384677"/>
                </a:cubicBezTo>
                <a:lnTo>
                  <a:pt x="260079" y="1354291"/>
                </a:lnTo>
                <a:lnTo>
                  <a:pt x="234088" y="1309518"/>
                </a:lnTo>
                <a:cubicBezTo>
                  <a:pt x="210923" y="1260964"/>
                  <a:pt x="191012" y="1209329"/>
                  <a:pt x="174761" y="1155191"/>
                </a:cubicBezTo>
                <a:close/>
                <a:moveTo>
                  <a:pt x="16596" y="981649"/>
                </a:moveTo>
                <a:lnTo>
                  <a:pt x="20600" y="985934"/>
                </a:lnTo>
                <a:cubicBezTo>
                  <a:pt x="39212" y="1002221"/>
                  <a:pt x="60551" y="1017850"/>
                  <a:pt x="84368" y="1032714"/>
                </a:cubicBezTo>
                <a:lnTo>
                  <a:pt x="115265" y="1048503"/>
                </a:lnTo>
                <a:lnTo>
                  <a:pt x="142396" y="1166819"/>
                </a:lnTo>
                <a:lnTo>
                  <a:pt x="204667" y="1322124"/>
                </a:lnTo>
                <a:lnTo>
                  <a:pt x="176581" y="1305819"/>
                </a:lnTo>
                <a:lnTo>
                  <a:pt x="141677" y="1276410"/>
                </a:lnTo>
                <a:lnTo>
                  <a:pt x="139533" y="1273811"/>
                </a:lnTo>
                <a:cubicBezTo>
                  <a:pt x="80804" y="1186881"/>
                  <a:pt x="38365" y="1088040"/>
                  <a:pt x="16599" y="981669"/>
                </a:cubicBezTo>
                <a:close/>
                <a:moveTo>
                  <a:pt x="1617587" y="980607"/>
                </a:moveTo>
                <a:lnTo>
                  <a:pt x="1617425" y="981669"/>
                </a:lnTo>
                <a:cubicBezTo>
                  <a:pt x="1595659" y="1088040"/>
                  <a:pt x="1553220" y="1186881"/>
                  <a:pt x="1494491" y="1273811"/>
                </a:cubicBezTo>
                <a:lnTo>
                  <a:pt x="1484813" y="1285542"/>
                </a:lnTo>
                <a:lnTo>
                  <a:pt x="1429093" y="1322782"/>
                </a:lnTo>
                <a:lnTo>
                  <a:pt x="1491628" y="1166819"/>
                </a:lnTo>
                <a:lnTo>
                  <a:pt x="1518390" y="1050109"/>
                </a:lnTo>
                <a:lnTo>
                  <a:pt x="1537541" y="1040082"/>
                </a:lnTo>
                <a:lnTo>
                  <a:pt x="1544699" y="1035246"/>
                </a:lnTo>
                <a:lnTo>
                  <a:pt x="1549654" y="1032714"/>
                </a:lnTo>
                <a:lnTo>
                  <a:pt x="1557710" y="1026455"/>
                </a:lnTo>
                <a:lnTo>
                  <a:pt x="1593911" y="1001997"/>
                </a:lnTo>
                <a:close/>
                <a:moveTo>
                  <a:pt x="106176" y="600992"/>
                </a:moveTo>
                <a:lnTo>
                  <a:pt x="102377" y="617556"/>
                </a:lnTo>
                <a:cubicBezTo>
                  <a:pt x="93229" y="678079"/>
                  <a:pt x="88424" y="740744"/>
                  <a:pt x="88424" y="804928"/>
                </a:cubicBezTo>
                <a:cubicBezTo>
                  <a:pt x="88424" y="869112"/>
                  <a:pt x="93229" y="931777"/>
                  <a:pt x="102377" y="992300"/>
                </a:cubicBezTo>
                <a:lnTo>
                  <a:pt x="104431" y="1001256"/>
                </a:lnTo>
                <a:lnTo>
                  <a:pt x="84068" y="990693"/>
                </a:lnTo>
                <a:cubicBezTo>
                  <a:pt x="64328" y="978653"/>
                  <a:pt x="46200" y="966090"/>
                  <a:pt x="29823" y="953056"/>
                </a:cubicBezTo>
                <a:lnTo>
                  <a:pt x="9340" y="934105"/>
                </a:lnTo>
                <a:lnTo>
                  <a:pt x="4218" y="900547"/>
                </a:lnTo>
                <a:cubicBezTo>
                  <a:pt x="1429" y="873081"/>
                  <a:pt x="0" y="845214"/>
                  <a:pt x="0" y="817012"/>
                </a:cubicBezTo>
                <a:cubicBezTo>
                  <a:pt x="0" y="788811"/>
                  <a:pt x="1429" y="760943"/>
                  <a:pt x="4218" y="733478"/>
                </a:cubicBezTo>
                <a:lnTo>
                  <a:pt x="14823" y="663989"/>
                </a:lnTo>
                <a:lnTo>
                  <a:pt x="29564" y="650316"/>
                </a:lnTo>
                <a:cubicBezTo>
                  <a:pt x="45924" y="637267"/>
                  <a:pt x="64039" y="624688"/>
                  <a:pt x="83769" y="612633"/>
                </a:cubicBezTo>
                <a:close/>
                <a:moveTo>
                  <a:pt x="1527800" y="600783"/>
                </a:moveTo>
                <a:lnTo>
                  <a:pt x="1593277" y="642789"/>
                </a:lnTo>
                <a:lnTo>
                  <a:pt x="1604926" y="651258"/>
                </a:lnTo>
                <a:lnTo>
                  <a:pt x="1619466" y="665725"/>
                </a:lnTo>
                <a:lnTo>
                  <a:pt x="1629806" y="733478"/>
                </a:lnTo>
                <a:cubicBezTo>
                  <a:pt x="1632595" y="760943"/>
                  <a:pt x="1634024" y="788811"/>
                  <a:pt x="1634024" y="817012"/>
                </a:cubicBezTo>
                <a:cubicBezTo>
                  <a:pt x="1634024" y="845214"/>
                  <a:pt x="1632595" y="873081"/>
                  <a:pt x="1629806" y="900547"/>
                </a:cubicBezTo>
                <a:lnTo>
                  <a:pt x="1625017" y="931924"/>
                </a:lnTo>
                <a:lnTo>
                  <a:pt x="1604670" y="952114"/>
                </a:lnTo>
                <a:lnTo>
                  <a:pt x="1593012" y="960573"/>
                </a:lnTo>
                <a:lnTo>
                  <a:pt x="1529612" y="1001173"/>
                </a:lnTo>
                <a:lnTo>
                  <a:pt x="1531647" y="992300"/>
                </a:lnTo>
                <a:cubicBezTo>
                  <a:pt x="1540795" y="931777"/>
                  <a:pt x="1545600" y="869112"/>
                  <a:pt x="1545600" y="804928"/>
                </a:cubicBezTo>
                <a:cubicBezTo>
                  <a:pt x="1545600" y="740744"/>
                  <a:pt x="1540795" y="678079"/>
                  <a:pt x="1531647" y="617556"/>
                </a:cubicBezTo>
                <a:close/>
                <a:moveTo>
                  <a:pt x="1186151" y="485489"/>
                </a:moveTo>
                <a:lnTo>
                  <a:pt x="1279180" y="504773"/>
                </a:lnTo>
                <a:lnTo>
                  <a:pt x="1279196" y="504778"/>
                </a:lnTo>
                <a:lnTo>
                  <a:pt x="1421803" y="551141"/>
                </a:lnTo>
                <a:lnTo>
                  <a:pt x="1486948" y="580083"/>
                </a:lnTo>
                <a:lnTo>
                  <a:pt x="1496643" y="624014"/>
                </a:lnTo>
                <a:cubicBezTo>
                  <a:pt x="1505172" y="682584"/>
                  <a:pt x="1509639" y="743081"/>
                  <a:pt x="1509639" y="804928"/>
                </a:cubicBezTo>
                <a:cubicBezTo>
                  <a:pt x="1509639" y="866775"/>
                  <a:pt x="1505172" y="927272"/>
                  <a:pt x="1496643" y="985842"/>
                </a:cubicBezTo>
                <a:lnTo>
                  <a:pt x="1488590" y="1022333"/>
                </a:lnTo>
                <a:lnTo>
                  <a:pt x="1421484" y="1052106"/>
                </a:lnTo>
                <a:lnTo>
                  <a:pt x="1278922" y="1098401"/>
                </a:lnTo>
                <a:lnTo>
                  <a:pt x="1278896" y="1098409"/>
                </a:lnTo>
                <a:lnTo>
                  <a:pt x="1187059" y="1117427"/>
                </a:lnTo>
                <a:lnTo>
                  <a:pt x="1204655" y="982991"/>
                </a:lnTo>
                <a:cubicBezTo>
                  <a:pt x="1209618" y="925475"/>
                  <a:pt x="1212224" y="865923"/>
                  <a:pt x="1212224" y="804928"/>
                </a:cubicBezTo>
                <a:cubicBezTo>
                  <a:pt x="1212224" y="743932"/>
                  <a:pt x="1209618" y="684380"/>
                  <a:pt x="1204655" y="626864"/>
                </a:cubicBezTo>
                <a:close/>
                <a:moveTo>
                  <a:pt x="447903" y="485249"/>
                </a:moveTo>
                <a:lnTo>
                  <a:pt x="429367" y="626864"/>
                </a:lnTo>
                <a:cubicBezTo>
                  <a:pt x="424404" y="684380"/>
                  <a:pt x="421798" y="743932"/>
                  <a:pt x="421798" y="804928"/>
                </a:cubicBezTo>
                <a:cubicBezTo>
                  <a:pt x="421798" y="865923"/>
                  <a:pt x="424404" y="925475"/>
                  <a:pt x="429367" y="982991"/>
                </a:cubicBezTo>
                <a:lnTo>
                  <a:pt x="446997" y="1117686"/>
                </a:lnTo>
                <a:lnTo>
                  <a:pt x="389412" y="1106755"/>
                </a:lnTo>
                <a:cubicBezTo>
                  <a:pt x="308324" y="1088015"/>
                  <a:pt x="234738" y="1064083"/>
                  <a:pt x="171295" y="1035941"/>
                </a:cubicBezTo>
                <a:lnTo>
                  <a:pt x="145490" y="1022555"/>
                </a:lnTo>
                <a:lnTo>
                  <a:pt x="137388" y="985841"/>
                </a:lnTo>
                <a:cubicBezTo>
                  <a:pt x="128859" y="927271"/>
                  <a:pt x="124392" y="866775"/>
                  <a:pt x="124392" y="804928"/>
                </a:cubicBezTo>
                <a:cubicBezTo>
                  <a:pt x="124392" y="743081"/>
                  <a:pt x="128859" y="682584"/>
                  <a:pt x="137388" y="624015"/>
                </a:cubicBezTo>
                <a:lnTo>
                  <a:pt x="147169" y="579695"/>
                </a:lnTo>
                <a:lnTo>
                  <a:pt x="170974" y="567327"/>
                </a:lnTo>
                <a:cubicBezTo>
                  <a:pt x="234414" y="539148"/>
                  <a:pt x="308018" y="515183"/>
                  <a:pt x="389141" y="496415"/>
                </a:cubicBezTo>
                <a:close/>
                <a:moveTo>
                  <a:pt x="817012" y="450266"/>
                </a:moveTo>
                <a:lnTo>
                  <a:pt x="981602" y="456690"/>
                </a:lnTo>
                <a:cubicBezTo>
                  <a:pt x="1035039" y="460911"/>
                  <a:pt x="1086885" y="467151"/>
                  <a:pt x="1136646" y="475226"/>
                </a:cubicBezTo>
                <a:lnTo>
                  <a:pt x="1141667" y="476267"/>
                </a:lnTo>
                <a:lnTo>
                  <a:pt x="1143538" y="485292"/>
                </a:lnTo>
                <a:cubicBezTo>
                  <a:pt x="1159688" y="584814"/>
                  <a:pt x="1168498" y="692676"/>
                  <a:pt x="1168498" y="804928"/>
                </a:cubicBezTo>
                <a:cubicBezTo>
                  <a:pt x="1168498" y="917179"/>
                  <a:pt x="1159688" y="1025041"/>
                  <a:pt x="1143538" y="1124563"/>
                </a:cubicBezTo>
                <a:lnTo>
                  <a:pt x="1143131" y="1126524"/>
                </a:lnTo>
                <a:lnTo>
                  <a:pt x="1136429" y="1127912"/>
                </a:lnTo>
                <a:cubicBezTo>
                  <a:pt x="1086696" y="1135975"/>
                  <a:pt x="1034883" y="1142206"/>
                  <a:pt x="981482" y="1146420"/>
                </a:cubicBezTo>
                <a:lnTo>
                  <a:pt x="817012" y="1152834"/>
                </a:lnTo>
                <a:lnTo>
                  <a:pt x="652541" y="1146420"/>
                </a:lnTo>
                <a:cubicBezTo>
                  <a:pt x="605816" y="1142732"/>
                  <a:pt x="560305" y="1137501"/>
                  <a:pt x="516340" y="1130849"/>
                </a:cubicBezTo>
                <a:lnTo>
                  <a:pt x="491210" y="1126079"/>
                </a:lnTo>
                <a:lnTo>
                  <a:pt x="490852" y="1124346"/>
                </a:lnTo>
                <a:cubicBezTo>
                  <a:pt x="474726" y="1024880"/>
                  <a:pt x="465930" y="917093"/>
                  <a:pt x="465930" y="804928"/>
                </a:cubicBezTo>
                <a:cubicBezTo>
                  <a:pt x="465930" y="692763"/>
                  <a:pt x="474726" y="584976"/>
                  <a:pt x="490852" y="485509"/>
                </a:cubicBezTo>
                <a:lnTo>
                  <a:pt x="492667" y="476744"/>
                </a:lnTo>
                <a:lnTo>
                  <a:pt x="516134" y="472285"/>
                </a:lnTo>
                <a:cubicBezTo>
                  <a:pt x="560124" y="465623"/>
                  <a:pt x="605663" y="460383"/>
                  <a:pt x="652420" y="456690"/>
                </a:cubicBezTo>
                <a:close/>
                <a:moveTo>
                  <a:pt x="209818" y="278385"/>
                </a:moveTo>
                <a:lnTo>
                  <a:pt x="205719" y="285110"/>
                </a:lnTo>
                <a:cubicBezTo>
                  <a:pt x="181034" y="334571"/>
                  <a:pt x="159773" y="387421"/>
                  <a:pt x="142396" y="443037"/>
                </a:cubicBezTo>
                <a:lnTo>
                  <a:pt x="116915" y="554159"/>
                </a:lnTo>
                <a:lnTo>
                  <a:pt x="84368" y="570792"/>
                </a:lnTo>
                <a:lnTo>
                  <a:pt x="26692" y="613104"/>
                </a:lnTo>
                <a:lnTo>
                  <a:pt x="36731" y="574058"/>
                </a:lnTo>
                <a:cubicBezTo>
                  <a:pt x="60603" y="497309"/>
                  <a:pt x="95486" y="425411"/>
                  <a:pt x="139533" y="360213"/>
                </a:cubicBezTo>
                <a:lnTo>
                  <a:pt x="204500" y="281472"/>
                </a:lnTo>
                <a:close/>
                <a:moveTo>
                  <a:pt x="1423247" y="276810"/>
                </a:moveTo>
                <a:lnTo>
                  <a:pt x="1428665" y="280432"/>
                </a:lnTo>
                <a:lnTo>
                  <a:pt x="1494491" y="360213"/>
                </a:lnTo>
                <a:cubicBezTo>
                  <a:pt x="1538538" y="425411"/>
                  <a:pt x="1573421" y="497309"/>
                  <a:pt x="1597293" y="574058"/>
                </a:cubicBezTo>
                <a:lnTo>
                  <a:pt x="1607510" y="613795"/>
                </a:lnTo>
                <a:lnTo>
                  <a:pt x="1593911" y="601508"/>
                </a:lnTo>
                <a:lnTo>
                  <a:pt x="1557710" y="577050"/>
                </a:lnTo>
                <a:lnTo>
                  <a:pt x="1549654" y="570792"/>
                </a:lnTo>
                <a:lnTo>
                  <a:pt x="1544699" y="568260"/>
                </a:lnTo>
                <a:lnTo>
                  <a:pt x="1537541" y="563424"/>
                </a:lnTo>
                <a:lnTo>
                  <a:pt x="1516736" y="552530"/>
                </a:lnTo>
                <a:lnTo>
                  <a:pt x="1491628" y="443037"/>
                </a:lnTo>
                <a:cubicBezTo>
                  <a:pt x="1474251" y="387421"/>
                  <a:pt x="1452990" y="334571"/>
                  <a:pt x="1428305" y="285110"/>
                </a:cubicBezTo>
                <a:close/>
                <a:moveTo>
                  <a:pt x="1083040" y="140905"/>
                </a:moveTo>
                <a:lnTo>
                  <a:pt x="1167278" y="159495"/>
                </a:lnTo>
                <a:cubicBezTo>
                  <a:pt x="1207882" y="171683"/>
                  <a:pt x="1247078" y="185930"/>
                  <a:pt x="1284621" y="202065"/>
                </a:cubicBezTo>
                <a:lnTo>
                  <a:pt x="1366839" y="243312"/>
                </a:lnTo>
                <a:lnTo>
                  <a:pt x="1399942" y="300335"/>
                </a:lnTo>
                <a:cubicBezTo>
                  <a:pt x="1423107" y="348889"/>
                  <a:pt x="1443018" y="400524"/>
                  <a:pt x="1459269" y="454663"/>
                </a:cubicBezTo>
                <a:lnTo>
                  <a:pt x="1476181" y="531296"/>
                </a:lnTo>
                <a:lnTo>
                  <a:pt x="1471022" y="528594"/>
                </a:lnTo>
                <a:lnTo>
                  <a:pt x="1450757" y="520251"/>
                </a:lnTo>
                <a:lnTo>
                  <a:pt x="1441766" y="515656"/>
                </a:lnTo>
                <a:lnTo>
                  <a:pt x="1427770" y="510787"/>
                </a:lnTo>
                <a:lnTo>
                  <a:pt x="1395221" y="497386"/>
                </a:lnTo>
                <a:cubicBezTo>
                  <a:pt x="1368504" y="487628"/>
                  <a:pt x="1340384" y="478533"/>
                  <a:pt x="1311006" y="470165"/>
                </a:cubicBezTo>
                <a:lnTo>
                  <a:pt x="1178079" y="439742"/>
                </a:lnTo>
                <a:lnTo>
                  <a:pt x="1148599" y="310934"/>
                </a:lnTo>
                <a:cubicBezTo>
                  <a:pt x="1135209" y="263929"/>
                  <a:pt x="1119962" y="220145"/>
                  <a:pt x="1103108" y="180173"/>
                </a:cubicBezTo>
                <a:close/>
                <a:moveTo>
                  <a:pt x="552763" y="137420"/>
                </a:moveTo>
                <a:lnTo>
                  <a:pt x="530914" y="180173"/>
                </a:lnTo>
                <a:cubicBezTo>
                  <a:pt x="514060" y="220145"/>
                  <a:pt x="498813" y="263929"/>
                  <a:pt x="485423" y="310934"/>
                </a:cubicBezTo>
                <a:lnTo>
                  <a:pt x="455943" y="439743"/>
                </a:lnTo>
                <a:lnTo>
                  <a:pt x="323017" y="470165"/>
                </a:lnTo>
                <a:cubicBezTo>
                  <a:pt x="276013" y="483555"/>
                  <a:pt x="232228" y="498802"/>
                  <a:pt x="192256" y="515656"/>
                </a:cubicBezTo>
                <a:lnTo>
                  <a:pt x="157366" y="533486"/>
                </a:lnTo>
                <a:lnTo>
                  <a:pt x="174761" y="454665"/>
                </a:lnTo>
                <a:cubicBezTo>
                  <a:pt x="191012" y="400526"/>
                  <a:pt x="210923" y="348891"/>
                  <a:pt x="234088" y="300338"/>
                </a:cubicBezTo>
                <a:lnTo>
                  <a:pt x="265646" y="245975"/>
                </a:lnTo>
                <a:lnTo>
                  <a:pt x="312420" y="218823"/>
                </a:lnTo>
                <a:cubicBezTo>
                  <a:pt x="385251" y="184074"/>
                  <a:pt x="465013" y="156650"/>
                  <a:pt x="549761" y="137913"/>
                </a:cubicBezTo>
                <a:close/>
                <a:moveTo>
                  <a:pt x="817013" y="109125"/>
                </a:moveTo>
                <a:cubicBezTo>
                  <a:pt x="878860" y="109125"/>
                  <a:pt x="939357" y="113592"/>
                  <a:pt x="997927" y="122122"/>
                </a:cubicBezTo>
                <a:lnTo>
                  <a:pt x="1036772" y="130694"/>
                </a:lnTo>
                <a:lnTo>
                  <a:pt x="1074535" y="215694"/>
                </a:lnTo>
                <a:cubicBezTo>
                  <a:pt x="1089216" y="255141"/>
                  <a:pt x="1102429" y="297660"/>
                  <a:pt x="1113990" y="342758"/>
                </a:cubicBezTo>
                <a:lnTo>
                  <a:pt x="1132510" y="432097"/>
                </a:lnTo>
                <a:lnTo>
                  <a:pt x="995076" y="414109"/>
                </a:lnTo>
                <a:lnTo>
                  <a:pt x="995075" y="414109"/>
                </a:lnTo>
                <a:lnTo>
                  <a:pt x="861687" y="408439"/>
                </a:lnTo>
                <a:lnTo>
                  <a:pt x="817012" y="406540"/>
                </a:lnTo>
                <a:lnTo>
                  <a:pt x="817011" y="406540"/>
                </a:lnTo>
                <a:cubicBezTo>
                  <a:pt x="756016" y="406540"/>
                  <a:pt x="696464" y="409146"/>
                  <a:pt x="638948" y="414109"/>
                </a:cubicBezTo>
                <a:lnTo>
                  <a:pt x="501924" y="432044"/>
                </a:lnTo>
                <a:lnTo>
                  <a:pt x="520355" y="343043"/>
                </a:lnTo>
                <a:cubicBezTo>
                  <a:pt x="531900" y="297962"/>
                  <a:pt x="545094" y="255455"/>
                  <a:pt x="559755" y="216013"/>
                </a:cubicBezTo>
                <a:lnTo>
                  <a:pt x="597908" y="130017"/>
                </a:lnTo>
                <a:lnTo>
                  <a:pt x="680378" y="116492"/>
                </a:lnTo>
                <a:cubicBezTo>
                  <a:pt x="725002" y="111638"/>
                  <a:pt x="770628" y="109125"/>
                  <a:pt x="817013" y="109125"/>
                </a:cubicBezTo>
                <a:close/>
                <a:moveTo>
                  <a:pt x="620984" y="24666"/>
                </a:moveTo>
                <a:lnTo>
                  <a:pt x="586050" y="72285"/>
                </a:lnTo>
                <a:lnTo>
                  <a:pt x="571678" y="100409"/>
                </a:lnTo>
                <a:lnTo>
                  <a:pt x="455121" y="127136"/>
                </a:lnTo>
                <a:lnTo>
                  <a:pt x="299715" y="189449"/>
                </a:lnTo>
                <a:lnTo>
                  <a:pt x="360213" y="139533"/>
                </a:lnTo>
                <a:cubicBezTo>
                  <a:pt x="425411" y="95486"/>
                  <a:pt x="497309" y="60603"/>
                  <a:pt x="574058" y="36732"/>
                </a:cubicBezTo>
                <a:close/>
                <a:moveTo>
                  <a:pt x="1013038" y="24665"/>
                </a:moveTo>
                <a:lnTo>
                  <a:pt x="1059966" y="36732"/>
                </a:lnTo>
                <a:cubicBezTo>
                  <a:pt x="1136715" y="60603"/>
                  <a:pt x="1208613" y="95486"/>
                  <a:pt x="1273811" y="139533"/>
                </a:cubicBezTo>
                <a:lnTo>
                  <a:pt x="1336730" y="191446"/>
                </a:lnTo>
                <a:lnTo>
                  <a:pt x="1337488" y="192751"/>
                </a:lnTo>
                <a:lnTo>
                  <a:pt x="1299108" y="172595"/>
                </a:lnTo>
                <a:cubicBezTo>
                  <a:pt x="1260771" y="155387"/>
                  <a:pt x="1220614" y="140169"/>
                  <a:pt x="1178903" y="127136"/>
                </a:cubicBezTo>
                <a:lnTo>
                  <a:pt x="1062344" y="100408"/>
                </a:lnTo>
                <a:lnTo>
                  <a:pt x="1047972" y="72285"/>
                </a:lnTo>
                <a:close/>
                <a:moveTo>
                  <a:pt x="817012" y="0"/>
                </a:moveTo>
                <a:cubicBezTo>
                  <a:pt x="845213" y="0"/>
                  <a:pt x="873081" y="1429"/>
                  <a:pt x="900547" y="4218"/>
                </a:cubicBezTo>
                <a:lnTo>
                  <a:pt x="964485" y="13977"/>
                </a:lnTo>
                <a:lnTo>
                  <a:pt x="970309" y="19829"/>
                </a:lnTo>
                <a:lnTo>
                  <a:pt x="1015046" y="89562"/>
                </a:lnTo>
                <a:lnTo>
                  <a:pt x="1004385" y="87118"/>
                </a:lnTo>
                <a:cubicBezTo>
                  <a:pt x="943862" y="77969"/>
                  <a:pt x="881197" y="73164"/>
                  <a:pt x="817013" y="73164"/>
                </a:cubicBezTo>
                <a:cubicBezTo>
                  <a:pt x="752829" y="73164"/>
                  <a:pt x="690164" y="77969"/>
                  <a:pt x="629641" y="87118"/>
                </a:cubicBezTo>
                <a:lnTo>
                  <a:pt x="619427" y="89460"/>
                </a:lnTo>
                <a:lnTo>
                  <a:pt x="663850" y="20090"/>
                </a:lnTo>
                <a:lnTo>
                  <a:pt x="669984" y="13909"/>
                </a:lnTo>
                <a:lnTo>
                  <a:pt x="733477" y="4218"/>
                </a:lnTo>
                <a:cubicBezTo>
                  <a:pt x="760943" y="1429"/>
                  <a:pt x="788811" y="0"/>
                  <a:pt x="817012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0000">
                <a:srgbClr val="0070C0"/>
              </a:gs>
              <a:gs pos="83000">
                <a:schemeClr val="accent1">
                  <a:lumMod val="5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F353D1DE-62A0-5B53-9D1A-A83F2E1630CA}"/>
              </a:ext>
            </a:extLst>
          </p:cNvPr>
          <p:cNvSpPr/>
          <p:nvPr/>
        </p:nvSpPr>
        <p:spPr>
          <a:xfrm>
            <a:off x="907179" y="3986212"/>
            <a:ext cx="2241661" cy="2241661"/>
          </a:xfrm>
          <a:custGeom>
            <a:avLst/>
            <a:gdLst>
              <a:gd name="connsiteX0" fmla="*/ 863708 w 1634024"/>
              <a:gd name="connsiteY0" fmla="*/ 1498649 h 1634024"/>
              <a:gd name="connsiteX1" fmla="*/ 979182 w 1634024"/>
              <a:gd name="connsiteY1" fmla="*/ 1537333 h 1634024"/>
              <a:gd name="connsiteX2" fmla="*/ 1111290 w 1634024"/>
              <a:gd name="connsiteY2" fmla="*/ 1557801 h 1634024"/>
              <a:gd name="connsiteX3" fmla="*/ 1162151 w 1634024"/>
              <a:gd name="connsiteY3" fmla="*/ 1555098 h 1634024"/>
              <a:gd name="connsiteX4" fmla="*/ 1135030 w 1634024"/>
              <a:gd name="connsiteY4" fmla="*/ 1569819 h 1634024"/>
              <a:gd name="connsiteX5" fmla="*/ 817012 w 1634024"/>
              <a:gd name="connsiteY5" fmla="*/ 1634024 h 1634024"/>
              <a:gd name="connsiteX6" fmla="*/ 574058 w 1634024"/>
              <a:gd name="connsiteY6" fmla="*/ 1597293 h 1634024"/>
              <a:gd name="connsiteX7" fmla="*/ 559244 w 1634024"/>
              <a:gd name="connsiteY7" fmla="*/ 1591871 h 1634024"/>
              <a:gd name="connsiteX8" fmla="*/ 573304 w 1634024"/>
              <a:gd name="connsiteY8" fmla="*/ 1591239 h 1634024"/>
              <a:gd name="connsiteX9" fmla="*/ 822700 w 1634024"/>
              <a:gd name="connsiteY9" fmla="*/ 1520267 h 1634024"/>
              <a:gd name="connsiteX10" fmla="*/ 1484501 w 1634024"/>
              <a:gd name="connsiteY10" fmla="*/ 891482 h 1634024"/>
              <a:gd name="connsiteX11" fmla="*/ 1510895 w 1634024"/>
              <a:gd name="connsiteY11" fmla="*/ 961261 h 1634024"/>
              <a:gd name="connsiteX12" fmla="*/ 1537956 w 1634024"/>
              <a:gd name="connsiteY12" fmla="*/ 1087711 h 1634024"/>
              <a:gd name="connsiteX13" fmla="*/ 1541044 w 1634024"/>
              <a:gd name="connsiteY13" fmla="*/ 1188044 h 1634024"/>
              <a:gd name="connsiteX14" fmla="*/ 1494491 w 1634024"/>
              <a:gd name="connsiteY14" fmla="*/ 1273811 h 1634024"/>
              <a:gd name="connsiteX15" fmla="*/ 1273811 w 1634024"/>
              <a:gd name="connsiteY15" fmla="*/ 1494491 h 1634024"/>
              <a:gd name="connsiteX16" fmla="*/ 1226048 w 1634024"/>
              <a:gd name="connsiteY16" fmla="*/ 1520416 h 1634024"/>
              <a:gd name="connsiteX17" fmla="*/ 1108857 w 1634024"/>
              <a:gd name="connsiteY17" fmla="*/ 1516810 h 1634024"/>
              <a:gd name="connsiteX18" fmla="*/ 982408 w 1634024"/>
              <a:gd name="connsiteY18" fmla="*/ 1489749 h 1634024"/>
              <a:gd name="connsiteX19" fmla="*/ 923126 w 1634024"/>
              <a:gd name="connsiteY19" fmla="*/ 1467325 h 1634024"/>
              <a:gd name="connsiteX20" fmla="*/ 961681 w 1634024"/>
              <a:gd name="connsiteY20" fmla="*/ 1447001 h 1634024"/>
              <a:gd name="connsiteX21" fmla="*/ 1232870 w 1634024"/>
              <a:gd name="connsiteY21" fmla="*/ 1231824 h 1634024"/>
              <a:gd name="connsiteX22" fmla="*/ 1448046 w 1634024"/>
              <a:gd name="connsiteY22" fmla="*/ 960635 h 1634024"/>
              <a:gd name="connsiteX23" fmla="*/ 168504 w 1634024"/>
              <a:gd name="connsiteY23" fmla="*/ 844555 h 1634024"/>
              <a:gd name="connsiteX24" fmla="*/ 213399 w 1634024"/>
              <a:gd name="connsiteY24" fmla="*/ 933214 h 1634024"/>
              <a:gd name="connsiteX25" fmla="*/ 426941 w 1634024"/>
              <a:gd name="connsiteY25" fmla="*/ 1206037 h 1634024"/>
              <a:gd name="connsiteX26" fmla="*/ 699764 w 1634024"/>
              <a:gd name="connsiteY26" fmla="*/ 1419579 h 1634024"/>
              <a:gd name="connsiteX27" fmla="*/ 800035 w 1634024"/>
              <a:gd name="connsiteY27" fmla="*/ 1470355 h 1634024"/>
              <a:gd name="connsiteX28" fmla="*/ 684551 w 1634024"/>
              <a:gd name="connsiteY28" fmla="*/ 1517439 h 1634024"/>
              <a:gd name="connsiteX29" fmla="*/ 561492 w 1634024"/>
              <a:gd name="connsiteY29" fmla="*/ 1547993 h 1634024"/>
              <a:gd name="connsiteX30" fmla="*/ 470435 w 1634024"/>
              <a:gd name="connsiteY30" fmla="*/ 1554318 h 1634024"/>
              <a:gd name="connsiteX31" fmla="*/ 360213 w 1634024"/>
              <a:gd name="connsiteY31" fmla="*/ 1494491 h 1634024"/>
              <a:gd name="connsiteX32" fmla="*/ 139533 w 1634024"/>
              <a:gd name="connsiteY32" fmla="*/ 1273811 h 1634024"/>
              <a:gd name="connsiteX33" fmla="*/ 85863 w 1634024"/>
              <a:gd name="connsiteY33" fmla="*/ 1174931 h 1634024"/>
              <a:gd name="connsiteX34" fmla="*/ 92524 w 1634024"/>
              <a:gd name="connsiteY34" fmla="*/ 1079028 h 1634024"/>
              <a:gd name="connsiteX35" fmla="*/ 123080 w 1634024"/>
              <a:gd name="connsiteY35" fmla="*/ 955969 h 1634024"/>
              <a:gd name="connsiteX36" fmla="*/ 1592761 w 1634024"/>
              <a:gd name="connsiteY36" fmla="*/ 561676 h 1634024"/>
              <a:gd name="connsiteX37" fmla="*/ 1597293 w 1634024"/>
              <a:gd name="connsiteY37" fmla="*/ 574058 h 1634024"/>
              <a:gd name="connsiteX38" fmla="*/ 1634024 w 1634024"/>
              <a:gd name="connsiteY38" fmla="*/ 817012 h 1634024"/>
              <a:gd name="connsiteX39" fmla="*/ 1597293 w 1634024"/>
              <a:gd name="connsiteY39" fmla="*/ 1059966 h 1634024"/>
              <a:gd name="connsiteX40" fmla="*/ 1577710 w 1634024"/>
              <a:gd name="connsiteY40" fmla="*/ 1113471 h 1634024"/>
              <a:gd name="connsiteX41" fmla="*/ 1578949 w 1634024"/>
              <a:gd name="connsiteY41" fmla="*/ 1090144 h 1634024"/>
              <a:gd name="connsiteX42" fmla="*/ 1558481 w 1634024"/>
              <a:gd name="connsiteY42" fmla="*/ 958036 h 1634024"/>
              <a:gd name="connsiteX43" fmla="*/ 1516102 w 1634024"/>
              <a:gd name="connsiteY43" fmla="*/ 831538 h 1634024"/>
              <a:gd name="connsiteX44" fmla="*/ 1521312 w 1634024"/>
              <a:gd name="connsiteY44" fmla="*/ 821654 h 1634024"/>
              <a:gd name="connsiteX45" fmla="*/ 1592285 w 1634024"/>
              <a:gd name="connsiteY45" fmla="*/ 572258 h 1634024"/>
              <a:gd name="connsiteX46" fmla="*/ 77705 w 1634024"/>
              <a:gd name="connsiteY46" fmla="*/ 474122 h 1634024"/>
              <a:gd name="connsiteX47" fmla="*/ 75177 w 1634024"/>
              <a:gd name="connsiteY47" fmla="*/ 521688 h 1634024"/>
              <a:gd name="connsiteX48" fmla="*/ 95645 w 1634024"/>
              <a:gd name="connsiteY48" fmla="*/ 653796 h 1634024"/>
              <a:gd name="connsiteX49" fmla="*/ 138804 w 1634024"/>
              <a:gd name="connsiteY49" fmla="*/ 782626 h 1634024"/>
              <a:gd name="connsiteX50" fmla="*/ 120250 w 1634024"/>
              <a:gd name="connsiteY50" fmla="*/ 817820 h 1634024"/>
              <a:gd name="connsiteX51" fmla="*/ 49278 w 1634024"/>
              <a:gd name="connsiteY51" fmla="*/ 1067215 h 1634024"/>
              <a:gd name="connsiteX52" fmla="*/ 48197 w 1634024"/>
              <a:gd name="connsiteY52" fmla="*/ 1091291 h 1634024"/>
              <a:gd name="connsiteX53" fmla="*/ 36732 w 1634024"/>
              <a:gd name="connsiteY53" fmla="*/ 1059966 h 1634024"/>
              <a:gd name="connsiteX54" fmla="*/ 0 w 1634024"/>
              <a:gd name="connsiteY54" fmla="*/ 817012 h 1634024"/>
              <a:gd name="connsiteX55" fmla="*/ 64205 w 1634024"/>
              <a:gd name="connsiteY55" fmla="*/ 498994 h 1634024"/>
              <a:gd name="connsiteX56" fmla="*/ 818523 w 1634024"/>
              <a:gd name="connsiteY56" fmla="*/ 180159 h 1634024"/>
              <a:gd name="connsiteX57" fmla="*/ 934449 w 1634024"/>
              <a:gd name="connsiteY57" fmla="*/ 242493 h 1634024"/>
              <a:gd name="connsiteX58" fmla="*/ 1188253 w 1634024"/>
              <a:gd name="connsiteY58" fmla="*/ 444727 h 1634024"/>
              <a:gd name="connsiteX59" fmla="*/ 1390486 w 1634024"/>
              <a:gd name="connsiteY59" fmla="*/ 698530 h 1634024"/>
              <a:gd name="connsiteX60" fmla="*/ 1458579 w 1634024"/>
              <a:gd name="connsiteY60" fmla="*/ 825167 h 1634024"/>
              <a:gd name="connsiteX61" fmla="*/ 1393890 w 1634024"/>
              <a:gd name="connsiteY61" fmla="*/ 940381 h 1634024"/>
              <a:gd name="connsiteX62" fmla="*/ 1191588 w 1634024"/>
              <a:gd name="connsiteY62" fmla="*/ 1190541 h 1634024"/>
              <a:gd name="connsiteX63" fmla="*/ 941427 w 1634024"/>
              <a:gd name="connsiteY63" fmla="*/ 1392844 h 1634024"/>
              <a:gd name="connsiteX64" fmla="*/ 854801 w 1634024"/>
              <a:gd name="connsiteY64" fmla="*/ 1441483 h 1634024"/>
              <a:gd name="connsiteX65" fmla="*/ 851578 w 1634024"/>
              <a:gd name="connsiteY65" fmla="*/ 1440263 h 1634024"/>
              <a:gd name="connsiteX66" fmla="*/ 465874 w 1634024"/>
              <a:gd name="connsiteY66" fmla="*/ 1167106 h 1634024"/>
              <a:gd name="connsiteX67" fmla="*/ 263639 w 1634024"/>
              <a:gd name="connsiteY67" fmla="*/ 913302 h 1634024"/>
              <a:gd name="connsiteX68" fmla="*/ 196993 w 1634024"/>
              <a:gd name="connsiteY68" fmla="*/ 789356 h 1634024"/>
              <a:gd name="connsiteX69" fmla="*/ 247674 w 1634024"/>
              <a:gd name="connsiteY69" fmla="*/ 699094 h 1634024"/>
              <a:gd name="connsiteX70" fmla="*/ 449976 w 1634024"/>
              <a:gd name="connsiteY70" fmla="*/ 448931 h 1634024"/>
              <a:gd name="connsiteX71" fmla="*/ 700138 w 1634024"/>
              <a:gd name="connsiteY71" fmla="*/ 246629 h 1634024"/>
              <a:gd name="connsiteX72" fmla="*/ 447747 w 1634024"/>
              <a:gd name="connsiteY72" fmla="*/ 92021 h 1634024"/>
              <a:gd name="connsiteX73" fmla="*/ 545269 w 1634024"/>
              <a:gd name="connsiteY73" fmla="*/ 95022 h 1634024"/>
              <a:gd name="connsiteX74" fmla="*/ 671718 w 1634024"/>
              <a:gd name="connsiteY74" fmla="*/ 122084 h 1634024"/>
              <a:gd name="connsiteX75" fmla="*/ 751099 w 1634024"/>
              <a:gd name="connsiteY75" fmla="*/ 152109 h 1634024"/>
              <a:gd name="connsiteX76" fmla="*/ 749503 w 1634024"/>
              <a:gd name="connsiteY76" fmla="*/ 152867 h 1634024"/>
              <a:gd name="connsiteX77" fmla="*/ 408694 w 1634024"/>
              <a:gd name="connsiteY77" fmla="*/ 407650 h 1634024"/>
              <a:gd name="connsiteX78" fmla="*/ 193517 w 1634024"/>
              <a:gd name="connsiteY78" fmla="*/ 678838 h 1634024"/>
              <a:gd name="connsiteX79" fmla="*/ 170464 w 1634024"/>
              <a:gd name="connsiteY79" fmla="*/ 722571 h 1634024"/>
              <a:gd name="connsiteX80" fmla="*/ 143231 w 1634024"/>
              <a:gd name="connsiteY80" fmla="*/ 650571 h 1634024"/>
              <a:gd name="connsiteX81" fmla="*/ 116169 w 1634024"/>
              <a:gd name="connsiteY81" fmla="*/ 524121 h 1634024"/>
              <a:gd name="connsiteX82" fmla="*/ 112649 w 1634024"/>
              <a:gd name="connsiteY82" fmla="*/ 409743 h 1634024"/>
              <a:gd name="connsiteX83" fmla="*/ 139533 w 1634024"/>
              <a:gd name="connsiteY83" fmla="*/ 360213 h 1634024"/>
              <a:gd name="connsiteX84" fmla="*/ 360213 w 1634024"/>
              <a:gd name="connsiteY84" fmla="*/ 139533 h 1634024"/>
              <a:gd name="connsiteX85" fmla="*/ 1173344 w 1634024"/>
              <a:gd name="connsiteY85" fmla="*/ 85001 h 1634024"/>
              <a:gd name="connsiteX86" fmla="*/ 1273811 w 1634024"/>
              <a:gd name="connsiteY86" fmla="*/ 139533 h 1634024"/>
              <a:gd name="connsiteX87" fmla="*/ 1494491 w 1634024"/>
              <a:gd name="connsiteY87" fmla="*/ 360213 h 1634024"/>
              <a:gd name="connsiteX88" fmla="*/ 1555181 w 1634024"/>
              <a:gd name="connsiteY88" fmla="*/ 472025 h 1634024"/>
              <a:gd name="connsiteX89" fmla="*/ 1549039 w 1634024"/>
              <a:gd name="connsiteY89" fmla="*/ 560446 h 1634024"/>
              <a:gd name="connsiteX90" fmla="*/ 1518485 w 1634024"/>
              <a:gd name="connsiteY90" fmla="*/ 683505 h 1634024"/>
              <a:gd name="connsiteX91" fmla="*/ 1484905 w 1634024"/>
              <a:gd name="connsiteY91" fmla="*/ 765864 h 1634024"/>
              <a:gd name="connsiteX92" fmla="*/ 1440727 w 1634024"/>
              <a:gd name="connsiteY92" fmla="*/ 678619 h 1634024"/>
              <a:gd name="connsiteX93" fmla="*/ 1227184 w 1634024"/>
              <a:gd name="connsiteY93" fmla="*/ 405796 h 1634024"/>
              <a:gd name="connsiteX94" fmla="*/ 954361 w 1634024"/>
              <a:gd name="connsiteY94" fmla="*/ 192252 h 1634024"/>
              <a:gd name="connsiteX95" fmla="*/ 878727 w 1634024"/>
              <a:gd name="connsiteY95" fmla="*/ 153952 h 1634024"/>
              <a:gd name="connsiteX96" fmla="*/ 957014 w 1634024"/>
              <a:gd name="connsiteY96" fmla="*/ 122034 h 1634024"/>
              <a:gd name="connsiteX97" fmla="*/ 1080073 w 1634024"/>
              <a:gd name="connsiteY97" fmla="*/ 91479 h 1634024"/>
              <a:gd name="connsiteX98" fmla="*/ 817012 w 1634024"/>
              <a:gd name="connsiteY98" fmla="*/ 0 h 1634024"/>
              <a:gd name="connsiteX99" fmla="*/ 1059967 w 1634024"/>
              <a:gd name="connsiteY99" fmla="*/ 36731 h 1634024"/>
              <a:gd name="connsiteX100" fmla="*/ 1087210 w 1634024"/>
              <a:gd name="connsiteY100" fmla="*/ 46702 h 1634024"/>
              <a:gd name="connsiteX101" fmla="*/ 1083874 w 1634024"/>
              <a:gd name="connsiteY101" fmla="*/ 46715 h 1634024"/>
              <a:gd name="connsiteX102" fmla="*/ 836107 w 1634024"/>
              <a:gd name="connsiteY102" fmla="*/ 111735 h 1634024"/>
              <a:gd name="connsiteX103" fmla="*/ 815079 w 1634024"/>
              <a:gd name="connsiteY103" fmla="*/ 121722 h 1634024"/>
              <a:gd name="connsiteX104" fmla="*/ 813463 w 1634024"/>
              <a:gd name="connsiteY104" fmla="*/ 120904 h 1634024"/>
              <a:gd name="connsiteX105" fmla="*/ 558861 w 1634024"/>
              <a:gd name="connsiteY105" fmla="*/ 55136 h 1634024"/>
              <a:gd name="connsiteX106" fmla="*/ 525294 w 1634024"/>
              <a:gd name="connsiteY106" fmla="*/ 54579 h 1634024"/>
              <a:gd name="connsiteX107" fmla="*/ 574058 w 1634024"/>
              <a:gd name="connsiteY107" fmla="*/ 36731 h 1634024"/>
              <a:gd name="connsiteX108" fmla="*/ 817012 w 1634024"/>
              <a:gd name="connsiteY108" fmla="*/ 0 h 1634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1634024" h="1634024">
                <a:moveTo>
                  <a:pt x="863708" y="1498649"/>
                </a:moveTo>
                <a:lnTo>
                  <a:pt x="979182" y="1537333"/>
                </a:lnTo>
                <a:cubicBezTo>
                  <a:pt x="1024510" y="1548534"/>
                  <a:pt x="1068770" y="1555412"/>
                  <a:pt x="1111290" y="1557801"/>
                </a:cubicBezTo>
                <a:lnTo>
                  <a:pt x="1162151" y="1555098"/>
                </a:lnTo>
                <a:lnTo>
                  <a:pt x="1135030" y="1569819"/>
                </a:lnTo>
                <a:cubicBezTo>
                  <a:pt x="1037284" y="1611162"/>
                  <a:pt x="929818" y="1634024"/>
                  <a:pt x="817012" y="1634024"/>
                </a:cubicBezTo>
                <a:cubicBezTo>
                  <a:pt x="732408" y="1634024"/>
                  <a:pt x="650807" y="1621164"/>
                  <a:pt x="574058" y="1597293"/>
                </a:cubicBezTo>
                <a:lnTo>
                  <a:pt x="559244" y="1591871"/>
                </a:lnTo>
                <a:lnTo>
                  <a:pt x="573304" y="1591239"/>
                </a:lnTo>
                <a:cubicBezTo>
                  <a:pt x="651787" y="1582623"/>
                  <a:pt x="736364" y="1558570"/>
                  <a:pt x="822700" y="1520267"/>
                </a:cubicBezTo>
                <a:close/>
                <a:moveTo>
                  <a:pt x="1484501" y="891482"/>
                </a:moveTo>
                <a:lnTo>
                  <a:pt x="1510895" y="961261"/>
                </a:lnTo>
                <a:cubicBezTo>
                  <a:pt x="1523707" y="1004325"/>
                  <a:pt x="1532782" y="1046658"/>
                  <a:pt x="1537956" y="1087711"/>
                </a:cubicBezTo>
                <a:lnTo>
                  <a:pt x="1541044" y="1188044"/>
                </a:lnTo>
                <a:lnTo>
                  <a:pt x="1494491" y="1273811"/>
                </a:lnTo>
                <a:cubicBezTo>
                  <a:pt x="1435762" y="1360742"/>
                  <a:pt x="1360742" y="1435762"/>
                  <a:pt x="1273811" y="1494491"/>
                </a:cubicBezTo>
                <a:lnTo>
                  <a:pt x="1226048" y="1520416"/>
                </a:lnTo>
                <a:lnTo>
                  <a:pt x="1108857" y="1516810"/>
                </a:lnTo>
                <a:cubicBezTo>
                  <a:pt x="1067805" y="1511636"/>
                  <a:pt x="1025471" y="1502561"/>
                  <a:pt x="982408" y="1489749"/>
                </a:cubicBezTo>
                <a:lnTo>
                  <a:pt x="923126" y="1467325"/>
                </a:lnTo>
                <a:lnTo>
                  <a:pt x="961681" y="1447001"/>
                </a:lnTo>
                <a:cubicBezTo>
                  <a:pt x="1054459" y="1390290"/>
                  <a:pt x="1146610" y="1318084"/>
                  <a:pt x="1232870" y="1231824"/>
                </a:cubicBezTo>
                <a:cubicBezTo>
                  <a:pt x="1319131" y="1145563"/>
                  <a:pt x="1391336" y="1053413"/>
                  <a:pt x="1448046" y="960635"/>
                </a:cubicBezTo>
                <a:close/>
                <a:moveTo>
                  <a:pt x="168504" y="844555"/>
                </a:moveTo>
                <a:lnTo>
                  <a:pt x="213399" y="933214"/>
                </a:lnTo>
                <a:cubicBezTo>
                  <a:pt x="269058" y="1027045"/>
                  <a:pt x="340681" y="1119775"/>
                  <a:pt x="426941" y="1206037"/>
                </a:cubicBezTo>
                <a:cubicBezTo>
                  <a:pt x="513202" y="1292298"/>
                  <a:pt x="605934" y="1363921"/>
                  <a:pt x="699764" y="1419579"/>
                </a:cubicBezTo>
                <a:lnTo>
                  <a:pt x="800035" y="1470355"/>
                </a:lnTo>
                <a:lnTo>
                  <a:pt x="684551" y="1517439"/>
                </a:lnTo>
                <a:cubicBezTo>
                  <a:pt x="642582" y="1531266"/>
                  <a:pt x="601387" y="1541509"/>
                  <a:pt x="561492" y="1547993"/>
                </a:cubicBezTo>
                <a:lnTo>
                  <a:pt x="470435" y="1554318"/>
                </a:lnTo>
                <a:lnTo>
                  <a:pt x="360213" y="1494491"/>
                </a:lnTo>
                <a:cubicBezTo>
                  <a:pt x="273283" y="1435762"/>
                  <a:pt x="198262" y="1360742"/>
                  <a:pt x="139533" y="1273811"/>
                </a:cubicBezTo>
                <a:lnTo>
                  <a:pt x="85863" y="1174931"/>
                </a:lnTo>
                <a:lnTo>
                  <a:pt x="92524" y="1079028"/>
                </a:lnTo>
                <a:cubicBezTo>
                  <a:pt x="99009" y="1039133"/>
                  <a:pt x="109252" y="997938"/>
                  <a:pt x="123080" y="955969"/>
                </a:cubicBezTo>
                <a:close/>
                <a:moveTo>
                  <a:pt x="1592761" y="561676"/>
                </a:moveTo>
                <a:lnTo>
                  <a:pt x="1597293" y="574058"/>
                </a:lnTo>
                <a:cubicBezTo>
                  <a:pt x="1621164" y="650807"/>
                  <a:pt x="1634024" y="732408"/>
                  <a:pt x="1634024" y="817012"/>
                </a:cubicBezTo>
                <a:cubicBezTo>
                  <a:pt x="1634024" y="901616"/>
                  <a:pt x="1621164" y="983217"/>
                  <a:pt x="1597293" y="1059966"/>
                </a:cubicBezTo>
                <a:lnTo>
                  <a:pt x="1577710" y="1113471"/>
                </a:lnTo>
                <a:lnTo>
                  <a:pt x="1578949" y="1090144"/>
                </a:lnTo>
                <a:cubicBezTo>
                  <a:pt x="1576560" y="1047624"/>
                  <a:pt x="1569682" y="1003364"/>
                  <a:pt x="1558481" y="958036"/>
                </a:cubicBezTo>
                <a:lnTo>
                  <a:pt x="1516102" y="831538"/>
                </a:lnTo>
                <a:lnTo>
                  <a:pt x="1521312" y="821654"/>
                </a:lnTo>
                <a:cubicBezTo>
                  <a:pt x="1559616" y="735318"/>
                  <a:pt x="1583669" y="650741"/>
                  <a:pt x="1592285" y="572258"/>
                </a:cubicBezTo>
                <a:close/>
                <a:moveTo>
                  <a:pt x="77705" y="474122"/>
                </a:moveTo>
                <a:lnTo>
                  <a:pt x="75177" y="521688"/>
                </a:lnTo>
                <a:cubicBezTo>
                  <a:pt x="77566" y="564208"/>
                  <a:pt x="84444" y="608468"/>
                  <a:pt x="95645" y="653796"/>
                </a:cubicBezTo>
                <a:lnTo>
                  <a:pt x="138804" y="782626"/>
                </a:lnTo>
                <a:lnTo>
                  <a:pt x="120250" y="817820"/>
                </a:lnTo>
                <a:cubicBezTo>
                  <a:pt x="81948" y="904156"/>
                  <a:pt x="57895" y="988733"/>
                  <a:pt x="49278" y="1067215"/>
                </a:cubicBezTo>
                <a:lnTo>
                  <a:pt x="48197" y="1091291"/>
                </a:lnTo>
                <a:lnTo>
                  <a:pt x="36732" y="1059966"/>
                </a:lnTo>
                <a:cubicBezTo>
                  <a:pt x="12860" y="983217"/>
                  <a:pt x="0" y="901616"/>
                  <a:pt x="0" y="817012"/>
                </a:cubicBezTo>
                <a:cubicBezTo>
                  <a:pt x="0" y="704206"/>
                  <a:pt x="22862" y="596740"/>
                  <a:pt x="64205" y="498994"/>
                </a:cubicBezTo>
                <a:close/>
                <a:moveTo>
                  <a:pt x="818523" y="180159"/>
                </a:moveTo>
                <a:lnTo>
                  <a:pt x="934449" y="242493"/>
                </a:lnTo>
                <a:cubicBezTo>
                  <a:pt x="1022007" y="296704"/>
                  <a:pt x="1108078" y="364552"/>
                  <a:pt x="1188253" y="444727"/>
                </a:cubicBezTo>
                <a:cubicBezTo>
                  <a:pt x="1268426" y="524901"/>
                  <a:pt x="1336275" y="610970"/>
                  <a:pt x="1390486" y="698530"/>
                </a:cubicBezTo>
                <a:lnTo>
                  <a:pt x="1458579" y="825167"/>
                </a:lnTo>
                <a:lnTo>
                  <a:pt x="1393890" y="940381"/>
                </a:lnTo>
                <a:cubicBezTo>
                  <a:pt x="1338945" y="1026290"/>
                  <a:pt x="1271048" y="1111082"/>
                  <a:pt x="1191588" y="1190541"/>
                </a:cubicBezTo>
                <a:cubicBezTo>
                  <a:pt x="1112128" y="1270002"/>
                  <a:pt x="1027336" y="1337899"/>
                  <a:pt x="941427" y="1392844"/>
                </a:cubicBezTo>
                <a:lnTo>
                  <a:pt x="854801" y="1441483"/>
                </a:lnTo>
                <a:lnTo>
                  <a:pt x="851578" y="1440263"/>
                </a:lnTo>
                <a:cubicBezTo>
                  <a:pt x="719662" y="1379895"/>
                  <a:pt x="586135" y="1287367"/>
                  <a:pt x="465874" y="1167106"/>
                </a:cubicBezTo>
                <a:cubicBezTo>
                  <a:pt x="385699" y="1086931"/>
                  <a:pt x="317850" y="1000861"/>
                  <a:pt x="263639" y="913302"/>
                </a:cubicBezTo>
                <a:lnTo>
                  <a:pt x="196993" y="789356"/>
                </a:lnTo>
                <a:lnTo>
                  <a:pt x="247674" y="699094"/>
                </a:lnTo>
                <a:cubicBezTo>
                  <a:pt x="302620" y="613182"/>
                  <a:pt x="370516" y="528392"/>
                  <a:pt x="449976" y="448931"/>
                </a:cubicBezTo>
                <a:cubicBezTo>
                  <a:pt x="529438" y="369471"/>
                  <a:pt x="614228" y="301575"/>
                  <a:pt x="700138" y="246629"/>
                </a:cubicBezTo>
                <a:close/>
                <a:moveTo>
                  <a:pt x="447747" y="92021"/>
                </a:moveTo>
                <a:lnTo>
                  <a:pt x="545269" y="95022"/>
                </a:lnTo>
                <a:cubicBezTo>
                  <a:pt x="586321" y="100196"/>
                  <a:pt x="628655" y="109272"/>
                  <a:pt x="671718" y="122084"/>
                </a:cubicBezTo>
                <a:lnTo>
                  <a:pt x="751099" y="152109"/>
                </a:lnTo>
                <a:lnTo>
                  <a:pt x="749503" y="152867"/>
                </a:lnTo>
                <a:cubicBezTo>
                  <a:pt x="633547" y="213960"/>
                  <a:pt x="516520" y="299824"/>
                  <a:pt x="408694" y="407650"/>
                </a:cubicBezTo>
                <a:cubicBezTo>
                  <a:pt x="322434" y="493910"/>
                  <a:pt x="250228" y="586060"/>
                  <a:pt x="193517" y="678838"/>
                </a:cubicBezTo>
                <a:lnTo>
                  <a:pt x="170464" y="722571"/>
                </a:lnTo>
                <a:lnTo>
                  <a:pt x="143231" y="650571"/>
                </a:lnTo>
                <a:cubicBezTo>
                  <a:pt x="130418" y="607508"/>
                  <a:pt x="121343" y="565174"/>
                  <a:pt x="116169" y="524121"/>
                </a:cubicBezTo>
                <a:lnTo>
                  <a:pt x="112649" y="409743"/>
                </a:lnTo>
                <a:lnTo>
                  <a:pt x="139533" y="360213"/>
                </a:lnTo>
                <a:cubicBezTo>
                  <a:pt x="198262" y="273282"/>
                  <a:pt x="273283" y="198262"/>
                  <a:pt x="360213" y="139533"/>
                </a:cubicBezTo>
                <a:close/>
                <a:moveTo>
                  <a:pt x="1173344" y="85001"/>
                </a:moveTo>
                <a:lnTo>
                  <a:pt x="1273811" y="139533"/>
                </a:lnTo>
                <a:cubicBezTo>
                  <a:pt x="1360742" y="198262"/>
                  <a:pt x="1435762" y="273282"/>
                  <a:pt x="1494491" y="360213"/>
                </a:cubicBezTo>
                <a:lnTo>
                  <a:pt x="1555181" y="472025"/>
                </a:lnTo>
                <a:lnTo>
                  <a:pt x="1549039" y="560446"/>
                </a:lnTo>
                <a:cubicBezTo>
                  <a:pt x="1542555" y="600342"/>
                  <a:pt x="1532312" y="641537"/>
                  <a:pt x="1518485" y="683505"/>
                </a:cubicBezTo>
                <a:lnTo>
                  <a:pt x="1484905" y="765864"/>
                </a:lnTo>
                <a:lnTo>
                  <a:pt x="1440727" y="678619"/>
                </a:lnTo>
                <a:cubicBezTo>
                  <a:pt x="1385067" y="584788"/>
                  <a:pt x="1313444" y="492056"/>
                  <a:pt x="1227184" y="405796"/>
                </a:cubicBezTo>
                <a:cubicBezTo>
                  <a:pt x="1140923" y="319535"/>
                  <a:pt x="1048192" y="247912"/>
                  <a:pt x="954361" y="192252"/>
                </a:cubicBezTo>
                <a:lnTo>
                  <a:pt x="878727" y="153952"/>
                </a:lnTo>
                <a:lnTo>
                  <a:pt x="957014" y="122034"/>
                </a:lnTo>
                <a:cubicBezTo>
                  <a:pt x="998983" y="108207"/>
                  <a:pt x="1040178" y="97964"/>
                  <a:pt x="1080073" y="91479"/>
                </a:cubicBezTo>
                <a:close/>
                <a:moveTo>
                  <a:pt x="817012" y="0"/>
                </a:moveTo>
                <a:cubicBezTo>
                  <a:pt x="901617" y="0"/>
                  <a:pt x="983217" y="12860"/>
                  <a:pt x="1059967" y="36731"/>
                </a:cubicBezTo>
                <a:lnTo>
                  <a:pt x="1087210" y="46702"/>
                </a:lnTo>
                <a:lnTo>
                  <a:pt x="1083874" y="46715"/>
                </a:lnTo>
                <a:cubicBezTo>
                  <a:pt x="1006223" y="53270"/>
                  <a:pt x="922189" y="75338"/>
                  <a:pt x="836107" y="111735"/>
                </a:cubicBezTo>
                <a:lnTo>
                  <a:pt x="815079" y="121722"/>
                </a:lnTo>
                <a:lnTo>
                  <a:pt x="813463" y="120904"/>
                </a:lnTo>
                <a:cubicBezTo>
                  <a:pt x="725725" y="84002"/>
                  <a:pt x="639382" y="61715"/>
                  <a:pt x="558861" y="55136"/>
                </a:cubicBezTo>
                <a:lnTo>
                  <a:pt x="525294" y="54579"/>
                </a:lnTo>
                <a:lnTo>
                  <a:pt x="574058" y="36731"/>
                </a:lnTo>
                <a:cubicBezTo>
                  <a:pt x="650807" y="12860"/>
                  <a:pt x="732408" y="0"/>
                  <a:pt x="817012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0000">
                <a:srgbClr val="0070C0"/>
              </a:gs>
              <a:gs pos="83000">
                <a:schemeClr val="accent1">
                  <a:lumMod val="5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A2BE7A38-67A7-EA3B-D702-76B7E5E5F9A6}"/>
              </a:ext>
            </a:extLst>
          </p:cNvPr>
          <p:cNvSpPr/>
          <p:nvPr/>
        </p:nvSpPr>
        <p:spPr>
          <a:xfrm>
            <a:off x="3826392" y="3990245"/>
            <a:ext cx="2233775" cy="2237628"/>
          </a:xfrm>
          <a:custGeom>
            <a:avLst/>
            <a:gdLst>
              <a:gd name="connsiteX0" fmla="*/ 817190 w 1628275"/>
              <a:gd name="connsiteY0" fmla="*/ 1617364 h 1631084"/>
              <a:gd name="connsiteX1" fmla="*/ 832767 w 1628275"/>
              <a:gd name="connsiteY1" fmla="*/ 1622213 h 1631084"/>
              <a:gd name="connsiteX2" fmla="*/ 866148 w 1628275"/>
              <a:gd name="connsiteY2" fmla="*/ 1628584 h 1631084"/>
              <a:gd name="connsiteX3" fmla="*/ 816636 w 1628275"/>
              <a:gd name="connsiteY3" fmla="*/ 1631084 h 1631084"/>
              <a:gd name="connsiteX4" fmla="*/ 770287 w 1628275"/>
              <a:gd name="connsiteY4" fmla="*/ 1628744 h 1631084"/>
              <a:gd name="connsiteX5" fmla="*/ 1139217 w 1628275"/>
              <a:gd name="connsiteY5" fmla="*/ 1471307 h 1631084"/>
              <a:gd name="connsiteX6" fmla="*/ 1159848 w 1628275"/>
              <a:gd name="connsiteY6" fmla="*/ 1477758 h 1631084"/>
              <a:gd name="connsiteX7" fmla="*/ 1168330 w 1628275"/>
              <a:gd name="connsiteY7" fmla="*/ 1479400 h 1631084"/>
              <a:gd name="connsiteX8" fmla="*/ 1173623 w 1628275"/>
              <a:gd name="connsiteY8" fmla="*/ 1481113 h 1631084"/>
              <a:gd name="connsiteX9" fmla="*/ 1183743 w 1628275"/>
              <a:gd name="connsiteY9" fmla="*/ 1482385 h 1631084"/>
              <a:gd name="connsiteX10" fmla="*/ 1226637 w 1628275"/>
              <a:gd name="connsiteY10" fmla="*/ 1490688 h 1631084"/>
              <a:gd name="connsiteX11" fmla="*/ 1265589 w 1628275"/>
              <a:gd name="connsiteY11" fmla="*/ 1492663 h 1631084"/>
              <a:gd name="connsiteX12" fmla="*/ 1270297 w 1628275"/>
              <a:gd name="connsiteY12" fmla="*/ 1493254 h 1631084"/>
              <a:gd name="connsiteX13" fmla="*/ 1134654 w 1628275"/>
              <a:gd name="connsiteY13" fmla="*/ 1566879 h 1631084"/>
              <a:gd name="connsiteX14" fmla="*/ 981292 w 1628275"/>
              <a:gd name="connsiteY14" fmla="*/ 1614485 h 1631084"/>
              <a:gd name="connsiteX15" fmla="*/ 973219 w 1628275"/>
              <a:gd name="connsiteY15" fmla="*/ 1615717 h 1631084"/>
              <a:gd name="connsiteX16" fmla="*/ 952888 w 1628275"/>
              <a:gd name="connsiteY16" fmla="*/ 1614813 h 1631084"/>
              <a:gd name="connsiteX17" fmla="*/ 883265 w 1628275"/>
              <a:gd name="connsiteY17" fmla="*/ 1600972 h 1631084"/>
              <a:gd name="connsiteX18" fmla="*/ 1037765 w 1628275"/>
              <a:gd name="connsiteY18" fmla="*/ 1534909 h 1631084"/>
              <a:gd name="connsiteX19" fmla="*/ 499627 w 1628275"/>
              <a:gd name="connsiteY19" fmla="*/ 1471147 h 1631084"/>
              <a:gd name="connsiteX20" fmla="*/ 597753 w 1628275"/>
              <a:gd name="connsiteY20" fmla="*/ 1532664 h 1631084"/>
              <a:gd name="connsiteX21" fmla="*/ 714894 w 1628275"/>
              <a:gd name="connsiteY21" fmla="*/ 1585518 h 1631084"/>
              <a:gd name="connsiteX22" fmla="*/ 762005 w 1628275"/>
              <a:gd name="connsiteY22" fmla="*/ 1600184 h 1631084"/>
              <a:gd name="connsiteX23" fmla="*/ 720212 w 1628275"/>
              <a:gd name="connsiteY23" fmla="*/ 1611276 h 1631084"/>
              <a:gd name="connsiteX24" fmla="*/ 662987 w 1628275"/>
              <a:gd name="connsiteY24" fmla="*/ 1616165 h 1631084"/>
              <a:gd name="connsiteX25" fmla="*/ 651980 w 1628275"/>
              <a:gd name="connsiteY25" fmla="*/ 1614485 h 1631084"/>
              <a:gd name="connsiteX26" fmla="*/ 498618 w 1628275"/>
              <a:gd name="connsiteY26" fmla="*/ 1566879 h 1631084"/>
              <a:gd name="connsiteX27" fmla="*/ 365751 w 1628275"/>
              <a:gd name="connsiteY27" fmla="*/ 1494761 h 1631084"/>
              <a:gd name="connsiteX28" fmla="*/ 383724 w 1628275"/>
              <a:gd name="connsiteY28" fmla="*/ 1495370 h 1631084"/>
              <a:gd name="connsiteX29" fmla="*/ 461893 w 1628275"/>
              <a:gd name="connsiteY29" fmla="*/ 1483358 h 1631084"/>
              <a:gd name="connsiteX30" fmla="*/ 819546 w 1628275"/>
              <a:gd name="connsiteY30" fmla="*/ 1311872 h 1631084"/>
              <a:gd name="connsiteX31" fmla="*/ 933719 w 1628275"/>
              <a:gd name="connsiteY31" fmla="*/ 1383518 h 1631084"/>
              <a:gd name="connsiteX32" fmla="*/ 1012517 w 1628275"/>
              <a:gd name="connsiteY32" fmla="*/ 1423819 h 1631084"/>
              <a:gd name="connsiteX33" fmla="*/ 1045012 w 1628275"/>
              <a:gd name="connsiteY33" fmla="*/ 1437360 h 1631084"/>
              <a:gd name="connsiteX34" fmla="*/ 1058348 w 1628275"/>
              <a:gd name="connsiteY34" fmla="*/ 1443813 h 1631084"/>
              <a:gd name="connsiteX35" fmla="*/ 1067953 w 1628275"/>
              <a:gd name="connsiteY35" fmla="*/ 1446920 h 1631084"/>
              <a:gd name="connsiteX36" fmla="*/ 1088184 w 1628275"/>
              <a:gd name="connsiteY36" fmla="*/ 1455350 h 1631084"/>
              <a:gd name="connsiteX37" fmla="*/ 1095450 w 1628275"/>
              <a:gd name="connsiteY37" fmla="*/ 1457622 h 1631084"/>
              <a:gd name="connsiteX38" fmla="*/ 1023106 w 1628275"/>
              <a:gd name="connsiteY38" fmla="*/ 1503808 h 1631084"/>
              <a:gd name="connsiteX39" fmla="*/ 872029 w 1628275"/>
              <a:gd name="connsiteY39" fmla="*/ 1570984 h 1631084"/>
              <a:gd name="connsiteX40" fmla="*/ 818325 w 1628275"/>
              <a:gd name="connsiteY40" fmla="*/ 1585237 h 1631084"/>
              <a:gd name="connsiteX41" fmla="*/ 725490 w 1628275"/>
              <a:gd name="connsiteY41" fmla="*/ 1554430 h 1631084"/>
              <a:gd name="connsiteX42" fmla="*/ 612415 w 1628275"/>
              <a:gd name="connsiteY42" fmla="*/ 1501557 h 1631084"/>
              <a:gd name="connsiteX43" fmla="*/ 542867 w 1628275"/>
              <a:gd name="connsiteY43" fmla="*/ 1457156 h 1631084"/>
              <a:gd name="connsiteX44" fmla="*/ 577167 w 1628275"/>
              <a:gd name="connsiteY44" fmla="*/ 1446058 h 1631084"/>
              <a:gd name="connsiteX45" fmla="*/ 701796 w 1628275"/>
              <a:gd name="connsiteY45" fmla="*/ 1385763 h 1631084"/>
              <a:gd name="connsiteX46" fmla="*/ 1463592 w 1628275"/>
              <a:gd name="connsiteY46" fmla="*/ 1160239 h 1631084"/>
              <a:gd name="connsiteX47" fmla="*/ 1480189 w 1628275"/>
              <a:gd name="connsiteY47" fmla="*/ 1236248 h 1631084"/>
              <a:gd name="connsiteX48" fmla="*/ 1482437 w 1628275"/>
              <a:gd name="connsiteY48" fmla="*/ 1250464 h 1631084"/>
              <a:gd name="connsiteX49" fmla="*/ 1482523 w 1628275"/>
              <a:gd name="connsiteY49" fmla="*/ 1284921 h 1631084"/>
              <a:gd name="connsiteX50" fmla="*/ 1394351 w 1628275"/>
              <a:gd name="connsiteY50" fmla="*/ 1391787 h 1631084"/>
              <a:gd name="connsiteX51" fmla="*/ 1307832 w 1628275"/>
              <a:gd name="connsiteY51" fmla="*/ 1463171 h 1631084"/>
              <a:gd name="connsiteX52" fmla="*/ 1269515 w 1628275"/>
              <a:gd name="connsiteY52" fmla="*/ 1463023 h 1631084"/>
              <a:gd name="connsiteX53" fmla="*/ 1255297 w 1628275"/>
              <a:gd name="connsiteY53" fmla="*/ 1460761 h 1631084"/>
              <a:gd name="connsiteX54" fmla="*/ 1181756 w 1628275"/>
              <a:gd name="connsiteY54" fmla="*/ 1444638 h 1631084"/>
              <a:gd name="connsiteX55" fmla="*/ 1189467 w 1628275"/>
              <a:gd name="connsiteY55" fmla="*/ 1439803 h 1631084"/>
              <a:gd name="connsiteX56" fmla="*/ 1331825 w 1628275"/>
              <a:gd name="connsiteY56" fmla="*/ 1317178 h 1631084"/>
              <a:gd name="connsiteX57" fmla="*/ 1454451 w 1628275"/>
              <a:gd name="connsiteY57" fmla="*/ 1174821 h 1631084"/>
              <a:gd name="connsiteX58" fmla="*/ 173151 w 1628275"/>
              <a:gd name="connsiteY58" fmla="*/ 1158420 h 1631084"/>
              <a:gd name="connsiteX59" fmla="*/ 209170 w 1628275"/>
              <a:gd name="connsiteY59" fmla="*/ 1209220 h 1631084"/>
              <a:gd name="connsiteX60" fmla="*/ 303692 w 1628275"/>
              <a:gd name="connsiteY60" fmla="*/ 1314933 h 1631084"/>
              <a:gd name="connsiteX61" fmla="*/ 446051 w 1628275"/>
              <a:gd name="connsiteY61" fmla="*/ 1437558 h 1631084"/>
              <a:gd name="connsiteX62" fmla="*/ 459469 w 1628275"/>
              <a:gd name="connsiteY62" fmla="*/ 1445971 h 1631084"/>
              <a:gd name="connsiteX63" fmla="*/ 369885 w 1628275"/>
              <a:gd name="connsiteY63" fmla="*/ 1465534 h 1631084"/>
              <a:gd name="connsiteX64" fmla="*/ 328429 w 1628275"/>
              <a:gd name="connsiteY64" fmla="*/ 1465637 h 1631084"/>
              <a:gd name="connsiteX65" fmla="*/ 238921 w 1628275"/>
              <a:gd name="connsiteY65" fmla="*/ 1391787 h 1631084"/>
              <a:gd name="connsiteX66" fmla="*/ 153218 w 1628275"/>
              <a:gd name="connsiteY66" fmla="*/ 1287914 h 1631084"/>
              <a:gd name="connsiteX67" fmla="*/ 153370 w 1628275"/>
              <a:gd name="connsiteY67" fmla="*/ 1248649 h 1631084"/>
              <a:gd name="connsiteX68" fmla="*/ 17780 w 1628275"/>
              <a:gd name="connsiteY68" fmla="*/ 859130 h 1631084"/>
              <a:gd name="connsiteX69" fmla="*/ 19066 w 1628275"/>
              <a:gd name="connsiteY69" fmla="*/ 864426 h 1631084"/>
              <a:gd name="connsiteX70" fmla="*/ 130030 w 1628275"/>
              <a:gd name="connsiteY70" fmla="*/ 1097605 h 1631084"/>
              <a:gd name="connsiteX71" fmla="*/ 146761 w 1628275"/>
              <a:gd name="connsiteY71" fmla="*/ 1121200 h 1631084"/>
              <a:gd name="connsiteX72" fmla="*/ 135264 w 1628275"/>
              <a:gd name="connsiteY72" fmla="*/ 1156730 h 1631084"/>
              <a:gd name="connsiteX73" fmla="*/ 123252 w 1628275"/>
              <a:gd name="connsiteY73" fmla="*/ 1234899 h 1631084"/>
              <a:gd name="connsiteX74" fmla="*/ 123493 w 1628275"/>
              <a:gd name="connsiteY74" fmla="*/ 1242012 h 1631084"/>
              <a:gd name="connsiteX75" fmla="*/ 63829 w 1628275"/>
              <a:gd name="connsiteY75" fmla="*/ 1132090 h 1631084"/>
              <a:gd name="connsiteX76" fmla="*/ 16223 w 1628275"/>
              <a:gd name="connsiteY76" fmla="*/ 978728 h 1631084"/>
              <a:gd name="connsiteX77" fmla="*/ 6138 w 1628275"/>
              <a:gd name="connsiteY77" fmla="*/ 912648 h 1631084"/>
              <a:gd name="connsiteX78" fmla="*/ 7354 w 1628275"/>
              <a:gd name="connsiteY78" fmla="*/ 898413 h 1631084"/>
              <a:gd name="connsiteX79" fmla="*/ 1618744 w 1628275"/>
              <a:gd name="connsiteY79" fmla="*/ 857229 h 1631084"/>
              <a:gd name="connsiteX80" fmla="*/ 1628275 w 1628275"/>
              <a:gd name="connsiteY80" fmla="*/ 905173 h 1631084"/>
              <a:gd name="connsiteX81" fmla="*/ 1617049 w 1628275"/>
              <a:gd name="connsiteY81" fmla="*/ 978728 h 1631084"/>
              <a:gd name="connsiteX82" fmla="*/ 1569443 w 1628275"/>
              <a:gd name="connsiteY82" fmla="*/ 1132090 h 1631084"/>
              <a:gd name="connsiteX83" fmla="*/ 1511422 w 1628275"/>
              <a:gd name="connsiteY83" fmla="*/ 1238985 h 1631084"/>
              <a:gd name="connsiteX84" fmla="*/ 1509826 w 1628275"/>
              <a:gd name="connsiteY84" fmla="*/ 1207499 h 1631084"/>
              <a:gd name="connsiteX85" fmla="*/ 1501523 w 1628275"/>
              <a:gd name="connsiteY85" fmla="*/ 1164605 h 1631084"/>
              <a:gd name="connsiteX86" fmla="*/ 1500251 w 1628275"/>
              <a:gd name="connsiteY86" fmla="*/ 1154485 h 1631084"/>
              <a:gd name="connsiteX87" fmla="*/ 1498538 w 1628275"/>
              <a:gd name="connsiteY87" fmla="*/ 1149192 h 1631084"/>
              <a:gd name="connsiteX88" fmla="*/ 1496896 w 1628275"/>
              <a:gd name="connsiteY88" fmla="*/ 1140710 h 1631084"/>
              <a:gd name="connsiteX89" fmla="*/ 1489887 w 1628275"/>
              <a:gd name="connsiteY89" fmla="*/ 1118295 h 1631084"/>
              <a:gd name="connsiteX90" fmla="*/ 1549557 w 1628275"/>
              <a:gd name="connsiteY90" fmla="*/ 1023118 h 1631084"/>
              <a:gd name="connsiteX91" fmla="*/ 1616452 w 1628275"/>
              <a:gd name="connsiteY91" fmla="*/ 866671 h 1631084"/>
              <a:gd name="connsiteX92" fmla="*/ 333825 w 1628275"/>
              <a:gd name="connsiteY92" fmla="*/ 837285 h 1631084"/>
              <a:gd name="connsiteX93" fmla="*/ 418864 w 1628275"/>
              <a:gd name="connsiteY93" fmla="*/ 947938 h 1631084"/>
              <a:gd name="connsiteX94" fmla="*/ 539423 w 1628275"/>
              <a:gd name="connsiteY94" fmla="*/ 1079200 h 1631084"/>
              <a:gd name="connsiteX95" fmla="*/ 539423 w 1628275"/>
              <a:gd name="connsiteY95" fmla="*/ 1079201 h 1631084"/>
              <a:gd name="connsiteX96" fmla="*/ 670685 w 1628275"/>
              <a:gd name="connsiteY96" fmla="*/ 1199760 h 1631084"/>
              <a:gd name="connsiteX97" fmla="*/ 781667 w 1628275"/>
              <a:gd name="connsiteY97" fmla="*/ 1285052 h 1631084"/>
              <a:gd name="connsiteX98" fmla="*/ 699828 w 1628275"/>
              <a:gd name="connsiteY98" fmla="*/ 1338786 h 1631084"/>
              <a:gd name="connsiteX99" fmla="*/ 582082 w 1628275"/>
              <a:gd name="connsiteY99" fmla="*/ 1400736 h 1631084"/>
              <a:gd name="connsiteX100" fmla="*/ 502472 w 1628275"/>
              <a:gd name="connsiteY100" fmla="*/ 1431367 h 1631084"/>
              <a:gd name="connsiteX101" fmla="*/ 466240 w 1628275"/>
              <a:gd name="connsiteY101" fmla="*/ 1408235 h 1631084"/>
              <a:gd name="connsiteX102" fmla="*/ 329125 w 1628275"/>
              <a:gd name="connsiteY102" fmla="*/ 1289500 h 1631084"/>
              <a:gd name="connsiteX103" fmla="*/ 237720 w 1628275"/>
              <a:gd name="connsiteY103" fmla="*/ 1187676 h 1631084"/>
              <a:gd name="connsiteX104" fmla="*/ 187169 w 1628275"/>
              <a:gd name="connsiteY104" fmla="*/ 1117293 h 1631084"/>
              <a:gd name="connsiteX105" fmla="*/ 218302 w 1628275"/>
              <a:gd name="connsiteY105" fmla="*/ 1036506 h 1631084"/>
              <a:gd name="connsiteX106" fmla="*/ 280267 w 1628275"/>
              <a:gd name="connsiteY106" fmla="*/ 918821 h 1631084"/>
              <a:gd name="connsiteX107" fmla="*/ 1303534 w 1628275"/>
              <a:gd name="connsiteY107" fmla="*/ 837130 h 1631084"/>
              <a:gd name="connsiteX108" fmla="*/ 1355680 w 1628275"/>
              <a:gd name="connsiteY108" fmla="*/ 916549 h 1631084"/>
              <a:gd name="connsiteX109" fmla="*/ 1411002 w 1628275"/>
              <a:gd name="connsiteY109" fmla="*/ 1021700 h 1631084"/>
              <a:gd name="connsiteX110" fmla="*/ 1421183 w 1628275"/>
              <a:gd name="connsiteY110" fmla="*/ 1043534 h 1631084"/>
              <a:gd name="connsiteX111" fmla="*/ 1449342 w 1628275"/>
              <a:gd name="connsiteY111" fmla="*/ 1116716 h 1631084"/>
              <a:gd name="connsiteX112" fmla="*/ 1425133 w 1628275"/>
              <a:gd name="connsiteY112" fmla="*/ 1154636 h 1631084"/>
              <a:gd name="connsiteX113" fmla="*/ 1306397 w 1628275"/>
              <a:gd name="connsiteY113" fmla="*/ 1291751 h 1631084"/>
              <a:gd name="connsiteX114" fmla="*/ 1169282 w 1628275"/>
              <a:gd name="connsiteY114" fmla="*/ 1410487 h 1631084"/>
              <a:gd name="connsiteX115" fmla="*/ 1137785 w 1628275"/>
              <a:gd name="connsiteY115" fmla="*/ 1430594 h 1631084"/>
              <a:gd name="connsiteX116" fmla="*/ 1062641 w 1628275"/>
              <a:gd name="connsiteY116" fmla="*/ 1401636 h 1631084"/>
              <a:gd name="connsiteX117" fmla="*/ 1040799 w 1628275"/>
              <a:gd name="connsiteY117" fmla="*/ 1391441 h 1631084"/>
              <a:gd name="connsiteX118" fmla="*/ 935714 w 1628275"/>
              <a:gd name="connsiteY118" fmla="*/ 1336111 h 1631084"/>
              <a:gd name="connsiteX119" fmla="*/ 928939 w 1628275"/>
              <a:gd name="connsiteY119" fmla="*/ 1331661 h 1631084"/>
              <a:gd name="connsiteX120" fmla="*/ 857327 w 1628275"/>
              <a:gd name="connsiteY120" fmla="*/ 1284621 h 1631084"/>
              <a:gd name="connsiteX121" fmla="*/ 964831 w 1628275"/>
              <a:gd name="connsiteY121" fmla="*/ 1202003 h 1631084"/>
              <a:gd name="connsiteX122" fmla="*/ 1096093 w 1628275"/>
              <a:gd name="connsiteY122" fmla="*/ 1081445 h 1631084"/>
              <a:gd name="connsiteX123" fmla="*/ 1216651 w 1628275"/>
              <a:gd name="connsiteY123" fmla="*/ 950183 h 1631084"/>
              <a:gd name="connsiteX124" fmla="*/ 868 w 1628275"/>
              <a:gd name="connsiteY124" fmla="*/ 789428 h 1631084"/>
              <a:gd name="connsiteX125" fmla="*/ 2521 w 1628275"/>
              <a:gd name="connsiteY125" fmla="*/ 796239 h 1631084"/>
              <a:gd name="connsiteX126" fmla="*/ 0 w 1628275"/>
              <a:gd name="connsiteY126" fmla="*/ 806630 h 1631084"/>
              <a:gd name="connsiteX127" fmla="*/ 162202 w 1628275"/>
              <a:gd name="connsiteY127" fmla="*/ 521310 h 1631084"/>
              <a:gd name="connsiteX128" fmla="*/ 174810 w 1628275"/>
              <a:gd name="connsiteY128" fmla="*/ 560274 h 1631084"/>
              <a:gd name="connsiteX129" fmla="*/ 235105 w 1628275"/>
              <a:gd name="connsiteY129" fmla="*/ 684903 h 1631084"/>
              <a:gd name="connsiteX130" fmla="*/ 306750 w 1628275"/>
              <a:gd name="connsiteY130" fmla="*/ 799076 h 1631084"/>
              <a:gd name="connsiteX131" fmla="*/ 232860 w 1628275"/>
              <a:gd name="connsiteY131" fmla="*/ 916825 h 1631084"/>
              <a:gd name="connsiteX132" fmla="*/ 172565 w 1628275"/>
              <a:gd name="connsiteY132" fmla="*/ 1041455 h 1631084"/>
              <a:gd name="connsiteX133" fmla="*/ 160210 w 1628275"/>
              <a:gd name="connsiteY133" fmla="*/ 1079641 h 1631084"/>
              <a:gd name="connsiteX134" fmla="*/ 97794 w 1628275"/>
              <a:gd name="connsiteY134" fmla="*/ 968738 h 1631084"/>
              <a:gd name="connsiteX135" fmla="*/ 49893 w 1628275"/>
              <a:gd name="connsiteY135" fmla="*/ 855134 h 1631084"/>
              <a:gd name="connsiteX136" fmla="*/ 34366 w 1628275"/>
              <a:gd name="connsiteY136" fmla="*/ 796636 h 1631084"/>
              <a:gd name="connsiteX137" fmla="*/ 47648 w 1628275"/>
              <a:gd name="connsiteY137" fmla="*/ 746597 h 1631084"/>
              <a:gd name="connsiteX138" fmla="*/ 114823 w 1628275"/>
              <a:gd name="connsiteY138" fmla="*/ 595521 h 1631084"/>
              <a:gd name="connsiteX139" fmla="*/ 1474281 w 1628275"/>
              <a:gd name="connsiteY139" fmla="*/ 520564 h 1631084"/>
              <a:gd name="connsiteX140" fmla="*/ 1520700 w 1628275"/>
              <a:gd name="connsiteY140" fmla="*/ 593273 h 1631084"/>
              <a:gd name="connsiteX141" fmla="*/ 1573573 w 1628275"/>
              <a:gd name="connsiteY141" fmla="*/ 706350 h 1631084"/>
              <a:gd name="connsiteX142" fmla="*/ 1602544 w 1628275"/>
              <a:gd name="connsiteY142" fmla="*/ 793654 h 1631084"/>
              <a:gd name="connsiteX143" fmla="*/ 1585630 w 1628275"/>
              <a:gd name="connsiteY143" fmla="*/ 857381 h 1631084"/>
              <a:gd name="connsiteX144" fmla="*/ 1518456 w 1628275"/>
              <a:gd name="connsiteY144" fmla="*/ 1008458 h 1631084"/>
              <a:gd name="connsiteX145" fmla="*/ 1476226 w 1628275"/>
              <a:gd name="connsiteY145" fmla="*/ 1074604 h 1631084"/>
              <a:gd name="connsiteX146" fmla="*/ 1474488 w 1628275"/>
              <a:gd name="connsiteY146" fmla="*/ 1069046 h 1631084"/>
              <a:gd name="connsiteX147" fmla="*/ 1466058 w 1628275"/>
              <a:gd name="connsiteY147" fmla="*/ 1048815 h 1631084"/>
              <a:gd name="connsiteX148" fmla="*/ 1462951 w 1628275"/>
              <a:gd name="connsiteY148" fmla="*/ 1039210 h 1631084"/>
              <a:gd name="connsiteX149" fmla="*/ 1456497 w 1628275"/>
              <a:gd name="connsiteY149" fmla="*/ 1025874 h 1631084"/>
              <a:gd name="connsiteX150" fmla="*/ 1442957 w 1628275"/>
              <a:gd name="connsiteY150" fmla="*/ 993379 h 1631084"/>
              <a:gd name="connsiteX151" fmla="*/ 1402656 w 1628275"/>
              <a:gd name="connsiteY151" fmla="*/ 914581 h 1631084"/>
              <a:gd name="connsiteX152" fmla="*/ 1330174 w 1628275"/>
              <a:gd name="connsiteY152" fmla="*/ 799075 h 1631084"/>
              <a:gd name="connsiteX153" fmla="*/ 1400411 w 1628275"/>
              <a:gd name="connsiteY153" fmla="*/ 687148 h 1631084"/>
              <a:gd name="connsiteX154" fmla="*/ 1460706 w 1628275"/>
              <a:gd name="connsiteY154" fmla="*/ 562519 h 1631084"/>
              <a:gd name="connsiteX155" fmla="*/ 1507923 w 1628275"/>
              <a:gd name="connsiteY155" fmla="*/ 382712 h 1631084"/>
              <a:gd name="connsiteX156" fmla="*/ 1569443 w 1628275"/>
              <a:gd name="connsiteY156" fmla="*/ 496054 h 1631084"/>
              <a:gd name="connsiteX157" fmla="*/ 1617049 w 1628275"/>
              <a:gd name="connsiteY157" fmla="*/ 649416 h 1631084"/>
              <a:gd name="connsiteX158" fmla="*/ 1625730 w 1628275"/>
              <a:gd name="connsiteY158" fmla="*/ 706296 h 1631084"/>
              <a:gd name="connsiteX159" fmla="*/ 1617542 w 1628275"/>
              <a:gd name="connsiteY159" fmla="*/ 737146 h 1631084"/>
              <a:gd name="connsiteX160" fmla="*/ 1604656 w 1628275"/>
              <a:gd name="connsiteY160" fmla="*/ 695755 h 1631084"/>
              <a:gd name="connsiteX161" fmla="*/ 1551802 w 1628275"/>
              <a:gd name="connsiteY161" fmla="*/ 578613 h 1631084"/>
              <a:gd name="connsiteX162" fmla="*/ 1488282 w 1628275"/>
              <a:gd name="connsiteY162" fmla="*/ 477294 h 1631084"/>
              <a:gd name="connsiteX163" fmla="*/ 1498006 w 1628275"/>
              <a:gd name="connsiteY163" fmla="*/ 447245 h 1631084"/>
              <a:gd name="connsiteX164" fmla="*/ 127366 w 1628275"/>
              <a:gd name="connsiteY164" fmla="*/ 378996 h 1631084"/>
              <a:gd name="connsiteX165" fmla="*/ 137509 w 1628275"/>
              <a:gd name="connsiteY165" fmla="*/ 444999 h 1631084"/>
              <a:gd name="connsiteX166" fmla="*/ 148192 w 1628275"/>
              <a:gd name="connsiteY166" fmla="*/ 478013 h 1631084"/>
              <a:gd name="connsiteX167" fmla="*/ 83715 w 1628275"/>
              <a:gd name="connsiteY167" fmla="*/ 580858 h 1631084"/>
              <a:gd name="connsiteX168" fmla="*/ 17931 w 1628275"/>
              <a:gd name="connsiteY168" fmla="*/ 734708 h 1631084"/>
              <a:gd name="connsiteX169" fmla="*/ 9599 w 1628275"/>
              <a:gd name="connsiteY169" fmla="*/ 703319 h 1631084"/>
              <a:gd name="connsiteX170" fmla="*/ 9024 w 1628275"/>
              <a:gd name="connsiteY170" fmla="*/ 696586 h 1631084"/>
              <a:gd name="connsiteX171" fmla="*/ 16223 w 1628275"/>
              <a:gd name="connsiteY171" fmla="*/ 649416 h 1631084"/>
              <a:gd name="connsiteX172" fmla="*/ 63829 w 1628275"/>
              <a:gd name="connsiteY172" fmla="*/ 496054 h 1631084"/>
              <a:gd name="connsiteX173" fmla="*/ 819351 w 1628275"/>
              <a:gd name="connsiteY173" fmla="*/ 340580 h 1631084"/>
              <a:gd name="connsiteX174" fmla="*/ 839098 w 1628275"/>
              <a:gd name="connsiteY174" fmla="*/ 354020 h 1631084"/>
              <a:gd name="connsiteX175" fmla="*/ 946494 w 1628275"/>
              <a:gd name="connsiteY175" fmla="*/ 439362 h 1631084"/>
              <a:gd name="connsiteX176" fmla="*/ 1067419 w 1628275"/>
              <a:gd name="connsiteY176" fmla="*/ 551205 h 1631084"/>
              <a:gd name="connsiteX177" fmla="*/ 1179260 w 1628275"/>
              <a:gd name="connsiteY177" fmla="*/ 672129 h 1631084"/>
              <a:gd name="connsiteX178" fmla="*/ 1221573 w 1628275"/>
              <a:gd name="connsiteY178" fmla="*/ 725932 h 1631084"/>
              <a:gd name="connsiteX179" fmla="*/ 1275786 w 1628275"/>
              <a:gd name="connsiteY179" fmla="*/ 794870 h 1631084"/>
              <a:gd name="connsiteX180" fmla="*/ 1276770 w 1628275"/>
              <a:gd name="connsiteY180" fmla="*/ 796368 h 1631084"/>
              <a:gd name="connsiteX181" fmla="*/ 1278600 w 1628275"/>
              <a:gd name="connsiteY181" fmla="*/ 799155 h 1631084"/>
              <a:gd name="connsiteX182" fmla="*/ 1273542 w 1628275"/>
              <a:gd name="connsiteY182" fmla="*/ 806860 h 1631084"/>
              <a:gd name="connsiteX183" fmla="*/ 1065174 w 1628275"/>
              <a:gd name="connsiteY183" fmla="*/ 1050526 h 1631084"/>
              <a:gd name="connsiteX184" fmla="*/ 821508 w 1628275"/>
              <a:gd name="connsiteY184" fmla="*/ 1258892 h 1631084"/>
              <a:gd name="connsiteX185" fmla="*/ 819834 w 1628275"/>
              <a:gd name="connsiteY185" fmla="*/ 1259992 h 1631084"/>
              <a:gd name="connsiteX186" fmla="*/ 814113 w 1628275"/>
              <a:gd name="connsiteY186" fmla="*/ 1256235 h 1631084"/>
              <a:gd name="connsiteX187" fmla="*/ 691462 w 1628275"/>
              <a:gd name="connsiteY187" fmla="*/ 1159758 h 1631084"/>
              <a:gd name="connsiteX188" fmla="*/ 570629 w 1628275"/>
              <a:gd name="connsiteY188" fmla="*/ 1047994 h 1631084"/>
              <a:gd name="connsiteX189" fmla="*/ 458865 w 1628275"/>
              <a:gd name="connsiteY189" fmla="*/ 927161 h 1631084"/>
              <a:gd name="connsiteX190" fmla="*/ 373568 w 1628275"/>
              <a:gd name="connsiteY190" fmla="*/ 819843 h 1631084"/>
              <a:gd name="connsiteX191" fmla="*/ 359170 w 1628275"/>
              <a:gd name="connsiteY191" fmla="*/ 798700 h 1631084"/>
              <a:gd name="connsiteX192" fmla="*/ 360142 w 1628275"/>
              <a:gd name="connsiteY192" fmla="*/ 797221 h 1631084"/>
              <a:gd name="connsiteX193" fmla="*/ 568384 w 1628275"/>
              <a:gd name="connsiteY193" fmla="*/ 553736 h 1631084"/>
              <a:gd name="connsiteX194" fmla="*/ 811869 w 1628275"/>
              <a:gd name="connsiteY194" fmla="*/ 345494 h 1631084"/>
              <a:gd name="connsiteX195" fmla="*/ 1138940 w 1628275"/>
              <a:gd name="connsiteY195" fmla="*/ 169824 h 1631084"/>
              <a:gd name="connsiteX196" fmla="*/ 1206818 w 1628275"/>
              <a:gd name="connsiteY196" fmla="*/ 218576 h 1631084"/>
              <a:gd name="connsiteX197" fmla="*/ 1308642 w 1628275"/>
              <a:gd name="connsiteY197" fmla="*/ 309982 h 1631084"/>
              <a:gd name="connsiteX198" fmla="*/ 1427378 w 1628275"/>
              <a:gd name="connsiteY198" fmla="*/ 447097 h 1631084"/>
              <a:gd name="connsiteX199" fmla="*/ 1448785 w 1628275"/>
              <a:gd name="connsiteY199" fmla="*/ 480628 h 1631084"/>
              <a:gd name="connsiteX200" fmla="*/ 1415383 w 1628275"/>
              <a:gd name="connsiteY200" fmla="*/ 567434 h 1631084"/>
              <a:gd name="connsiteX201" fmla="*/ 1353435 w 1628275"/>
              <a:gd name="connsiteY201" fmla="*/ 685180 h 1631084"/>
              <a:gd name="connsiteX202" fmla="*/ 1303359 w 1628275"/>
              <a:gd name="connsiteY202" fmla="*/ 761448 h 1631084"/>
              <a:gd name="connsiteX203" fmla="*/ 1298571 w 1628275"/>
              <a:gd name="connsiteY203" fmla="*/ 755221 h 1631084"/>
              <a:gd name="connsiteX204" fmla="*/ 1218897 w 1628275"/>
              <a:gd name="connsiteY204" fmla="*/ 651547 h 1631084"/>
              <a:gd name="connsiteX205" fmla="*/ 1098339 w 1628275"/>
              <a:gd name="connsiteY205" fmla="*/ 520285 h 1631084"/>
              <a:gd name="connsiteX206" fmla="*/ 1098338 w 1628275"/>
              <a:gd name="connsiteY206" fmla="*/ 520286 h 1631084"/>
              <a:gd name="connsiteX207" fmla="*/ 1098338 w 1628275"/>
              <a:gd name="connsiteY207" fmla="*/ 520284 h 1631084"/>
              <a:gd name="connsiteX208" fmla="*/ 967076 w 1628275"/>
              <a:gd name="connsiteY208" fmla="*/ 399726 h 1631084"/>
              <a:gd name="connsiteX209" fmla="*/ 857504 w 1628275"/>
              <a:gd name="connsiteY209" fmla="*/ 315517 h 1631084"/>
              <a:gd name="connsiteX210" fmla="*/ 933469 w 1628275"/>
              <a:gd name="connsiteY210" fmla="*/ 265617 h 1631084"/>
              <a:gd name="connsiteX211" fmla="*/ 1051154 w 1628275"/>
              <a:gd name="connsiteY211" fmla="*/ 203654 h 1631084"/>
              <a:gd name="connsiteX212" fmla="*/ 502249 w 1628275"/>
              <a:gd name="connsiteY212" fmla="*/ 169074 h 1631084"/>
              <a:gd name="connsiteX213" fmla="*/ 527827 w 1628275"/>
              <a:gd name="connsiteY213" fmla="*/ 177161 h 1631084"/>
              <a:gd name="connsiteX214" fmla="*/ 732238 w 1628275"/>
              <a:gd name="connsiteY214" fmla="*/ 281285 h 1631084"/>
              <a:gd name="connsiteX215" fmla="*/ 781684 w 1628275"/>
              <a:gd name="connsiteY215" fmla="*/ 314941 h 1631084"/>
              <a:gd name="connsiteX216" fmla="*/ 668439 w 1628275"/>
              <a:gd name="connsiteY216" fmla="*/ 401971 h 1631084"/>
              <a:gd name="connsiteX217" fmla="*/ 537178 w 1628275"/>
              <a:gd name="connsiteY217" fmla="*/ 522530 h 1631084"/>
              <a:gd name="connsiteX218" fmla="*/ 416619 w 1628275"/>
              <a:gd name="connsiteY218" fmla="*/ 653791 h 1631084"/>
              <a:gd name="connsiteX219" fmla="*/ 333841 w 1628275"/>
              <a:gd name="connsiteY219" fmla="*/ 761501 h 1631084"/>
              <a:gd name="connsiteX220" fmla="*/ 300852 w 1628275"/>
              <a:gd name="connsiteY220" fmla="*/ 713054 h 1631084"/>
              <a:gd name="connsiteX221" fmla="*/ 196694 w 1628275"/>
              <a:gd name="connsiteY221" fmla="*/ 508748 h 1631084"/>
              <a:gd name="connsiteX222" fmla="*/ 187913 w 1628275"/>
              <a:gd name="connsiteY222" fmla="*/ 481036 h 1631084"/>
              <a:gd name="connsiteX223" fmla="*/ 208145 w 1628275"/>
              <a:gd name="connsiteY223" fmla="*/ 449345 h 1631084"/>
              <a:gd name="connsiteX224" fmla="*/ 326880 w 1628275"/>
              <a:gd name="connsiteY224" fmla="*/ 312231 h 1631084"/>
              <a:gd name="connsiteX225" fmla="*/ 463994 w 1628275"/>
              <a:gd name="connsiteY225" fmla="*/ 193496 h 1631084"/>
              <a:gd name="connsiteX226" fmla="*/ 1275955 w 1628275"/>
              <a:gd name="connsiteY226" fmla="*/ 138672 h 1631084"/>
              <a:gd name="connsiteX227" fmla="*/ 1394351 w 1628275"/>
              <a:gd name="connsiteY227" fmla="*/ 236357 h 1631084"/>
              <a:gd name="connsiteX228" fmla="*/ 1480219 w 1628275"/>
              <a:gd name="connsiteY228" fmla="*/ 340431 h 1631084"/>
              <a:gd name="connsiteX229" fmla="*/ 1480182 w 1628275"/>
              <a:gd name="connsiteY229" fmla="*/ 355237 h 1631084"/>
              <a:gd name="connsiteX230" fmla="*/ 1462507 w 1628275"/>
              <a:gd name="connsiteY230" fmla="*/ 436180 h 1631084"/>
              <a:gd name="connsiteX231" fmla="*/ 1456696 w 1628275"/>
              <a:gd name="connsiteY231" fmla="*/ 426912 h 1631084"/>
              <a:gd name="connsiteX232" fmla="*/ 1334071 w 1628275"/>
              <a:gd name="connsiteY232" fmla="*/ 284553 h 1631084"/>
              <a:gd name="connsiteX233" fmla="*/ 1246438 w 1628275"/>
              <a:gd name="connsiteY233" fmla="*/ 204725 h 1631084"/>
              <a:gd name="connsiteX234" fmla="*/ 1182306 w 1628275"/>
              <a:gd name="connsiteY234" fmla="*/ 156477 h 1631084"/>
              <a:gd name="connsiteX235" fmla="*/ 1263298 w 1628275"/>
              <a:gd name="connsiteY235" fmla="*/ 138721 h 1631084"/>
              <a:gd name="connsiteX236" fmla="*/ 361720 w 1628275"/>
              <a:gd name="connsiteY236" fmla="*/ 135571 h 1631084"/>
              <a:gd name="connsiteX237" fmla="*/ 369153 w 1628275"/>
              <a:gd name="connsiteY237" fmla="*/ 135850 h 1631084"/>
              <a:gd name="connsiteX238" fmla="*/ 434127 w 1628275"/>
              <a:gd name="connsiteY238" fmla="*/ 147533 h 1631084"/>
              <a:gd name="connsiteX239" fmla="*/ 458203 w 1628275"/>
              <a:gd name="connsiteY239" fmla="*/ 155146 h 1631084"/>
              <a:gd name="connsiteX240" fmla="*/ 443806 w 1628275"/>
              <a:gd name="connsiteY240" fmla="*/ 164173 h 1631084"/>
              <a:gd name="connsiteX241" fmla="*/ 301447 w 1628275"/>
              <a:gd name="connsiteY241" fmla="*/ 286798 h 1631084"/>
              <a:gd name="connsiteX242" fmla="*/ 178821 w 1628275"/>
              <a:gd name="connsiteY242" fmla="*/ 429157 h 1631084"/>
              <a:gd name="connsiteX243" fmla="*/ 173940 w 1628275"/>
              <a:gd name="connsiteY243" fmla="*/ 436942 h 1631084"/>
              <a:gd name="connsiteX244" fmla="*/ 167011 w 1628275"/>
              <a:gd name="connsiteY244" fmla="*/ 415074 h 1631084"/>
              <a:gd name="connsiteX245" fmla="*/ 155267 w 1628275"/>
              <a:gd name="connsiteY245" fmla="*/ 350103 h 1631084"/>
              <a:gd name="connsiteX246" fmla="*/ 154809 w 1628275"/>
              <a:gd name="connsiteY246" fmla="*/ 338303 h 1631084"/>
              <a:gd name="connsiteX247" fmla="*/ 238921 w 1628275"/>
              <a:gd name="connsiteY247" fmla="*/ 236357 h 1631084"/>
              <a:gd name="connsiteX248" fmla="*/ 359837 w 1628275"/>
              <a:gd name="connsiteY248" fmla="*/ 136593 h 1631084"/>
              <a:gd name="connsiteX249" fmla="*/ 822000 w 1628275"/>
              <a:gd name="connsiteY249" fmla="*/ 16875 h 1631084"/>
              <a:gd name="connsiteX250" fmla="*/ 874274 w 1628275"/>
              <a:gd name="connsiteY250" fmla="*/ 30748 h 1631084"/>
              <a:gd name="connsiteX251" fmla="*/ 1099312 w 1628275"/>
              <a:gd name="connsiteY251" fmla="*/ 141362 h 1631084"/>
              <a:gd name="connsiteX252" fmla="*/ 1101782 w 1628275"/>
              <a:gd name="connsiteY252" fmla="*/ 143136 h 1631084"/>
              <a:gd name="connsiteX253" fmla="*/ 1056103 w 1628275"/>
              <a:gd name="connsiteY253" fmla="*/ 157917 h 1631084"/>
              <a:gd name="connsiteX254" fmla="*/ 931473 w 1628275"/>
              <a:gd name="connsiteY254" fmla="*/ 218212 h 1631084"/>
              <a:gd name="connsiteX255" fmla="*/ 819546 w 1628275"/>
              <a:gd name="connsiteY255" fmla="*/ 288448 h 1631084"/>
              <a:gd name="connsiteX256" fmla="*/ 704041 w 1628275"/>
              <a:gd name="connsiteY256" fmla="*/ 215967 h 1631084"/>
              <a:gd name="connsiteX257" fmla="*/ 579412 w 1628275"/>
              <a:gd name="connsiteY257" fmla="*/ 155672 h 1631084"/>
              <a:gd name="connsiteX258" fmla="*/ 542134 w 1628275"/>
              <a:gd name="connsiteY258" fmla="*/ 143610 h 1631084"/>
              <a:gd name="connsiteX259" fmla="*/ 610170 w 1628275"/>
              <a:gd name="connsiteY259" fmla="*/ 100174 h 1631084"/>
              <a:gd name="connsiteX260" fmla="*/ 761246 w 1628275"/>
              <a:gd name="connsiteY260" fmla="*/ 32999 h 1631084"/>
              <a:gd name="connsiteX261" fmla="*/ 883863 w 1628275"/>
              <a:gd name="connsiteY261" fmla="*/ 455 h 1631084"/>
              <a:gd name="connsiteX262" fmla="*/ 900171 w 1628275"/>
              <a:gd name="connsiteY262" fmla="*/ 1278 h 1631084"/>
              <a:gd name="connsiteX263" fmla="*/ 1134654 w 1628275"/>
              <a:gd name="connsiteY263" fmla="*/ 61265 h 1631084"/>
              <a:gd name="connsiteX264" fmla="*/ 1227976 w 1628275"/>
              <a:gd name="connsiteY264" fmla="*/ 111919 h 1631084"/>
              <a:gd name="connsiteX265" fmla="*/ 1171378 w 1628275"/>
              <a:gd name="connsiteY265" fmla="*/ 120616 h 1631084"/>
              <a:gd name="connsiteX266" fmla="*/ 1144384 w 1628275"/>
              <a:gd name="connsiteY266" fmla="*/ 129351 h 1631084"/>
              <a:gd name="connsiteX267" fmla="*/ 1059327 w 1628275"/>
              <a:gd name="connsiteY267" fmla="*/ 77182 h 1631084"/>
              <a:gd name="connsiteX268" fmla="*/ 962093 w 1628275"/>
              <a:gd name="connsiteY268" fmla="*/ 29805 h 1631084"/>
              <a:gd name="connsiteX269" fmla="*/ 883089 w 1628275"/>
              <a:gd name="connsiteY269" fmla="*/ 660 h 1631084"/>
              <a:gd name="connsiteX270" fmla="*/ 758423 w 1628275"/>
              <a:gd name="connsiteY270" fmla="*/ 0 h 1631084"/>
              <a:gd name="connsiteX271" fmla="*/ 759608 w 1628275"/>
              <a:gd name="connsiteY271" fmla="*/ 314 h 1631084"/>
              <a:gd name="connsiteX272" fmla="*/ 751954 w 1628275"/>
              <a:gd name="connsiteY272" fmla="*/ 2171 h 1631084"/>
              <a:gd name="connsiteX273" fmla="*/ 595507 w 1628275"/>
              <a:gd name="connsiteY273" fmla="*/ 69067 h 1631084"/>
              <a:gd name="connsiteX274" fmla="*/ 498913 w 1628275"/>
              <a:gd name="connsiteY274" fmla="*/ 129624 h 1631084"/>
              <a:gd name="connsiteX275" fmla="*/ 464138 w 1628275"/>
              <a:gd name="connsiteY275" fmla="*/ 118371 h 1631084"/>
              <a:gd name="connsiteX276" fmla="*/ 409014 w 1628275"/>
              <a:gd name="connsiteY276" fmla="*/ 109900 h 1631084"/>
              <a:gd name="connsiteX277" fmla="*/ 498618 w 1628275"/>
              <a:gd name="connsiteY277" fmla="*/ 61265 h 1631084"/>
              <a:gd name="connsiteX278" fmla="*/ 733101 w 1628275"/>
              <a:gd name="connsiteY278" fmla="*/ 1278 h 1631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</a:cxnLst>
            <a:rect l="l" t="t" r="r" b="b"/>
            <a:pathLst>
              <a:path w="1628275" h="1631084">
                <a:moveTo>
                  <a:pt x="817190" y="1617364"/>
                </a:moveTo>
                <a:lnTo>
                  <a:pt x="832767" y="1622213"/>
                </a:lnTo>
                <a:lnTo>
                  <a:pt x="866148" y="1628584"/>
                </a:lnTo>
                <a:lnTo>
                  <a:pt x="816636" y="1631084"/>
                </a:lnTo>
                <a:lnTo>
                  <a:pt x="770287" y="1628744"/>
                </a:lnTo>
                <a:close/>
                <a:moveTo>
                  <a:pt x="1139217" y="1471307"/>
                </a:moveTo>
                <a:lnTo>
                  <a:pt x="1159848" y="1477758"/>
                </a:lnTo>
                <a:lnTo>
                  <a:pt x="1168330" y="1479400"/>
                </a:lnTo>
                <a:lnTo>
                  <a:pt x="1173623" y="1481113"/>
                </a:lnTo>
                <a:lnTo>
                  <a:pt x="1183743" y="1482385"/>
                </a:lnTo>
                <a:lnTo>
                  <a:pt x="1226637" y="1490688"/>
                </a:lnTo>
                <a:lnTo>
                  <a:pt x="1265589" y="1492663"/>
                </a:lnTo>
                <a:lnTo>
                  <a:pt x="1270297" y="1493254"/>
                </a:lnTo>
                <a:lnTo>
                  <a:pt x="1134654" y="1566879"/>
                </a:lnTo>
                <a:cubicBezTo>
                  <a:pt x="1085781" y="1587551"/>
                  <a:pt x="1034478" y="1603602"/>
                  <a:pt x="981292" y="1614485"/>
                </a:cubicBezTo>
                <a:lnTo>
                  <a:pt x="973219" y="1615717"/>
                </a:lnTo>
                <a:lnTo>
                  <a:pt x="952888" y="1614813"/>
                </a:lnTo>
                <a:lnTo>
                  <a:pt x="883265" y="1600972"/>
                </a:lnTo>
                <a:lnTo>
                  <a:pt x="1037765" y="1534909"/>
                </a:lnTo>
                <a:close/>
                <a:moveTo>
                  <a:pt x="499627" y="1471147"/>
                </a:moveTo>
                <a:lnTo>
                  <a:pt x="597753" y="1532664"/>
                </a:lnTo>
                <a:cubicBezTo>
                  <a:pt x="636462" y="1552943"/>
                  <a:pt x="675617" y="1570577"/>
                  <a:pt x="714894" y="1585518"/>
                </a:cubicBezTo>
                <a:lnTo>
                  <a:pt x="762005" y="1600184"/>
                </a:lnTo>
                <a:lnTo>
                  <a:pt x="720212" y="1611276"/>
                </a:lnTo>
                <a:lnTo>
                  <a:pt x="662987" y="1616165"/>
                </a:lnTo>
                <a:lnTo>
                  <a:pt x="651980" y="1614485"/>
                </a:lnTo>
                <a:cubicBezTo>
                  <a:pt x="598794" y="1603602"/>
                  <a:pt x="547491" y="1587551"/>
                  <a:pt x="498618" y="1566879"/>
                </a:cubicBezTo>
                <a:lnTo>
                  <a:pt x="365751" y="1494761"/>
                </a:lnTo>
                <a:lnTo>
                  <a:pt x="383724" y="1495370"/>
                </a:lnTo>
                <a:cubicBezTo>
                  <a:pt x="408401" y="1493726"/>
                  <a:pt x="434541" y="1489688"/>
                  <a:pt x="461893" y="1483358"/>
                </a:cubicBezTo>
                <a:close/>
                <a:moveTo>
                  <a:pt x="819546" y="1311872"/>
                </a:moveTo>
                <a:lnTo>
                  <a:pt x="933719" y="1383518"/>
                </a:lnTo>
                <a:cubicBezTo>
                  <a:pt x="960410" y="1398374"/>
                  <a:pt x="986724" y="1411827"/>
                  <a:pt x="1012517" y="1423819"/>
                </a:cubicBezTo>
                <a:lnTo>
                  <a:pt x="1045012" y="1437360"/>
                </a:lnTo>
                <a:lnTo>
                  <a:pt x="1058348" y="1443813"/>
                </a:lnTo>
                <a:lnTo>
                  <a:pt x="1067953" y="1446920"/>
                </a:lnTo>
                <a:lnTo>
                  <a:pt x="1088184" y="1455350"/>
                </a:lnTo>
                <a:lnTo>
                  <a:pt x="1095450" y="1457622"/>
                </a:lnTo>
                <a:lnTo>
                  <a:pt x="1023106" y="1503808"/>
                </a:lnTo>
                <a:cubicBezTo>
                  <a:pt x="973332" y="1530598"/>
                  <a:pt x="922742" y="1553031"/>
                  <a:pt x="872029" y="1570984"/>
                </a:cubicBezTo>
                <a:lnTo>
                  <a:pt x="818325" y="1585237"/>
                </a:lnTo>
                <a:lnTo>
                  <a:pt x="725490" y="1554430"/>
                </a:lnTo>
                <a:cubicBezTo>
                  <a:pt x="687534" y="1539291"/>
                  <a:pt x="649745" y="1521650"/>
                  <a:pt x="612415" y="1501557"/>
                </a:cubicBezTo>
                <a:lnTo>
                  <a:pt x="542867" y="1457156"/>
                </a:lnTo>
                <a:lnTo>
                  <a:pt x="577167" y="1446058"/>
                </a:lnTo>
                <a:cubicBezTo>
                  <a:pt x="617350" y="1429710"/>
                  <a:pt x="659091" y="1409531"/>
                  <a:pt x="701796" y="1385763"/>
                </a:cubicBezTo>
                <a:close/>
                <a:moveTo>
                  <a:pt x="1463592" y="1160239"/>
                </a:moveTo>
                <a:lnTo>
                  <a:pt x="1480189" y="1236248"/>
                </a:lnTo>
                <a:lnTo>
                  <a:pt x="1482437" y="1250464"/>
                </a:lnTo>
                <a:lnTo>
                  <a:pt x="1482523" y="1284921"/>
                </a:lnTo>
                <a:lnTo>
                  <a:pt x="1394351" y="1391787"/>
                </a:lnTo>
                <a:lnTo>
                  <a:pt x="1307832" y="1463171"/>
                </a:lnTo>
                <a:lnTo>
                  <a:pt x="1269515" y="1463023"/>
                </a:lnTo>
                <a:lnTo>
                  <a:pt x="1255297" y="1460761"/>
                </a:lnTo>
                <a:lnTo>
                  <a:pt x="1181756" y="1444638"/>
                </a:lnTo>
                <a:lnTo>
                  <a:pt x="1189467" y="1439803"/>
                </a:lnTo>
                <a:cubicBezTo>
                  <a:pt x="1238732" y="1403477"/>
                  <a:pt x="1286440" y="1362563"/>
                  <a:pt x="1331825" y="1317178"/>
                </a:cubicBezTo>
                <a:cubicBezTo>
                  <a:pt x="1377210" y="1271793"/>
                  <a:pt x="1418124" y="1224085"/>
                  <a:pt x="1454451" y="1174821"/>
                </a:cubicBezTo>
                <a:close/>
                <a:moveTo>
                  <a:pt x="173151" y="1158420"/>
                </a:moveTo>
                <a:lnTo>
                  <a:pt x="209170" y="1209220"/>
                </a:lnTo>
                <a:cubicBezTo>
                  <a:pt x="238130" y="1245550"/>
                  <a:pt x="269654" y="1280894"/>
                  <a:pt x="303692" y="1314933"/>
                </a:cubicBezTo>
                <a:cubicBezTo>
                  <a:pt x="349077" y="1360318"/>
                  <a:pt x="396785" y="1401232"/>
                  <a:pt x="446051" y="1437558"/>
                </a:cubicBezTo>
                <a:lnTo>
                  <a:pt x="459469" y="1445971"/>
                </a:lnTo>
                <a:lnTo>
                  <a:pt x="369885" y="1465534"/>
                </a:lnTo>
                <a:lnTo>
                  <a:pt x="328429" y="1465637"/>
                </a:lnTo>
                <a:lnTo>
                  <a:pt x="238921" y="1391787"/>
                </a:lnTo>
                <a:lnTo>
                  <a:pt x="153218" y="1287914"/>
                </a:lnTo>
                <a:lnTo>
                  <a:pt x="153370" y="1248649"/>
                </a:lnTo>
                <a:close/>
                <a:moveTo>
                  <a:pt x="17780" y="859130"/>
                </a:moveTo>
                <a:lnTo>
                  <a:pt x="19066" y="864426"/>
                </a:lnTo>
                <a:cubicBezTo>
                  <a:pt x="45345" y="943070"/>
                  <a:pt x="82463" y="1021658"/>
                  <a:pt x="130030" y="1097605"/>
                </a:cubicBezTo>
                <a:lnTo>
                  <a:pt x="146761" y="1121200"/>
                </a:lnTo>
                <a:lnTo>
                  <a:pt x="135264" y="1156730"/>
                </a:lnTo>
                <a:cubicBezTo>
                  <a:pt x="128934" y="1184082"/>
                  <a:pt x="124896" y="1210222"/>
                  <a:pt x="123252" y="1234899"/>
                </a:cubicBezTo>
                <a:lnTo>
                  <a:pt x="123493" y="1242012"/>
                </a:lnTo>
                <a:lnTo>
                  <a:pt x="63829" y="1132090"/>
                </a:lnTo>
                <a:cubicBezTo>
                  <a:pt x="43157" y="1083217"/>
                  <a:pt x="27106" y="1031914"/>
                  <a:pt x="16223" y="978728"/>
                </a:cubicBezTo>
                <a:lnTo>
                  <a:pt x="6138" y="912648"/>
                </a:lnTo>
                <a:lnTo>
                  <a:pt x="7354" y="898413"/>
                </a:lnTo>
                <a:close/>
                <a:moveTo>
                  <a:pt x="1618744" y="857229"/>
                </a:moveTo>
                <a:lnTo>
                  <a:pt x="1628275" y="905173"/>
                </a:lnTo>
                <a:lnTo>
                  <a:pt x="1617049" y="978728"/>
                </a:lnTo>
                <a:cubicBezTo>
                  <a:pt x="1606166" y="1031914"/>
                  <a:pt x="1590115" y="1083217"/>
                  <a:pt x="1569443" y="1132090"/>
                </a:cubicBezTo>
                <a:lnTo>
                  <a:pt x="1511422" y="1238985"/>
                </a:lnTo>
                <a:lnTo>
                  <a:pt x="1509826" y="1207499"/>
                </a:lnTo>
                <a:lnTo>
                  <a:pt x="1501523" y="1164605"/>
                </a:lnTo>
                <a:lnTo>
                  <a:pt x="1500251" y="1154485"/>
                </a:lnTo>
                <a:lnTo>
                  <a:pt x="1498538" y="1149192"/>
                </a:lnTo>
                <a:lnTo>
                  <a:pt x="1496896" y="1140710"/>
                </a:lnTo>
                <a:lnTo>
                  <a:pt x="1489887" y="1118295"/>
                </a:lnTo>
                <a:lnTo>
                  <a:pt x="1549557" y="1023118"/>
                </a:lnTo>
                <a:cubicBezTo>
                  <a:pt x="1576595" y="971505"/>
                  <a:pt x="1598932" y="919101"/>
                  <a:pt x="1616452" y="866671"/>
                </a:cubicBezTo>
                <a:close/>
                <a:moveTo>
                  <a:pt x="333825" y="837285"/>
                </a:moveTo>
                <a:lnTo>
                  <a:pt x="418864" y="947938"/>
                </a:lnTo>
                <a:cubicBezTo>
                  <a:pt x="456025" y="992117"/>
                  <a:pt x="496293" y="1036070"/>
                  <a:pt x="539423" y="1079200"/>
                </a:cubicBezTo>
                <a:lnTo>
                  <a:pt x="539423" y="1079201"/>
                </a:lnTo>
                <a:cubicBezTo>
                  <a:pt x="582553" y="1122331"/>
                  <a:pt x="626506" y="1162598"/>
                  <a:pt x="670685" y="1199760"/>
                </a:cubicBezTo>
                <a:lnTo>
                  <a:pt x="781667" y="1285052"/>
                </a:lnTo>
                <a:lnTo>
                  <a:pt x="699828" y="1338786"/>
                </a:lnTo>
                <a:cubicBezTo>
                  <a:pt x="659764" y="1362500"/>
                  <a:pt x="620357" y="1383223"/>
                  <a:pt x="582082" y="1400736"/>
                </a:cubicBezTo>
                <a:lnTo>
                  <a:pt x="502472" y="1431367"/>
                </a:lnTo>
                <a:lnTo>
                  <a:pt x="466240" y="1408235"/>
                </a:lnTo>
                <a:cubicBezTo>
                  <a:pt x="418793" y="1372852"/>
                  <a:pt x="372857" y="1333232"/>
                  <a:pt x="329125" y="1289500"/>
                </a:cubicBezTo>
                <a:cubicBezTo>
                  <a:pt x="296326" y="1256701"/>
                  <a:pt x="265840" y="1222662"/>
                  <a:pt x="237720" y="1187676"/>
                </a:cubicBezTo>
                <a:lnTo>
                  <a:pt x="187169" y="1117293"/>
                </a:lnTo>
                <a:lnTo>
                  <a:pt x="218302" y="1036506"/>
                </a:lnTo>
                <a:cubicBezTo>
                  <a:pt x="235826" y="998248"/>
                  <a:pt x="256554" y="958861"/>
                  <a:pt x="280267" y="918821"/>
                </a:cubicBezTo>
                <a:close/>
                <a:moveTo>
                  <a:pt x="1303534" y="837130"/>
                </a:moveTo>
                <a:lnTo>
                  <a:pt x="1355680" y="916549"/>
                </a:lnTo>
                <a:lnTo>
                  <a:pt x="1411002" y="1021700"/>
                </a:lnTo>
                <a:lnTo>
                  <a:pt x="1421183" y="1043534"/>
                </a:lnTo>
                <a:lnTo>
                  <a:pt x="1449342" y="1116716"/>
                </a:lnTo>
                <a:lnTo>
                  <a:pt x="1425133" y="1154636"/>
                </a:lnTo>
                <a:cubicBezTo>
                  <a:pt x="1389750" y="1202081"/>
                  <a:pt x="1350130" y="1248018"/>
                  <a:pt x="1306397" y="1291751"/>
                </a:cubicBezTo>
                <a:cubicBezTo>
                  <a:pt x="1262665" y="1335483"/>
                  <a:pt x="1216728" y="1375102"/>
                  <a:pt x="1169282" y="1410487"/>
                </a:cubicBezTo>
                <a:lnTo>
                  <a:pt x="1137785" y="1430594"/>
                </a:lnTo>
                <a:lnTo>
                  <a:pt x="1062641" y="1401636"/>
                </a:lnTo>
                <a:lnTo>
                  <a:pt x="1040799" y="1391441"/>
                </a:lnTo>
                <a:lnTo>
                  <a:pt x="935714" y="1336111"/>
                </a:lnTo>
                <a:lnTo>
                  <a:pt x="928939" y="1331661"/>
                </a:lnTo>
                <a:lnTo>
                  <a:pt x="857327" y="1284621"/>
                </a:lnTo>
                <a:lnTo>
                  <a:pt x="964831" y="1202003"/>
                </a:lnTo>
                <a:cubicBezTo>
                  <a:pt x="1009010" y="1164843"/>
                  <a:pt x="1052962" y="1124575"/>
                  <a:pt x="1096093" y="1081445"/>
                </a:cubicBezTo>
                <a:cubicBezTo>
                  <a:pt x="1139223" y="1038315"/>
                  <a:pt x="1179491" y="994362"/>
                  <a:pt x="1216651" y="950183"/>
                </a:cubicBezTo>
                <a:close/>
                <a:moveTo>
                  <a:pt x="868" y="789428"/>
                </a:moveTo>
                <a:lnTo>
                  <a:pt x="2521" y="796239"/>
                </a:lnTo>
                <a:lnTo>
                  <a:pt x="0" y="806630"/>
                </a:lnTo>
                <a:close/>
                <a:moveTo>
                  <a:pt x="162202" y="521310"/>
                </a:moveTo>
                <a:lnTo>
                  <a:pt x="174810" y="560274"/>
                </a:lnTo>
                <a:cubicBezTo>
                  <a:pt x="191157" y="600458"/>
                  <a:pt x="211336" y="642198"/>
                  <a:pt x="235105" y="684903"/>
                </a:cubicBezTo>
                <a:lnTo>
                  <a:pt x="306750" y="799076"/>
                </a:lnTo>
                <a:lnTo>
                  <a:pt x="232860" y="916825"/>
                </a:lnTo>
                <a:cubicBezTo>
                  <a:pt x="209091" y="959531"/>
                  <a:pt x="188912" y="1001272"/>
                  <a:pt x="172565" y="1041455"/>
                </a:cubicBezTo>
                <a:lnTo>
                  <a:pt x="160210" y="1079641"/>
                </a:lnTo>
                <a:lnTo>
                  <a:pt x="97794" y="968738"/>
                </a:lnTo>
                <a:cubicBezTo>
                  <a:pt x="79342" y="931135"/>
                  <a:pt x="63357" y="893169"/>
                  <a:pt x="49893" y="855134"/>
                </a:cubicBezTo>
                <a:lnTo>
                  <a:pt x="34366" y="796636"/>
                </a:lnTo>
                <a:lnTo>
                  <a:pt x="47648" y="746597"/>
                </a:lnTo>
                <a:cubicBezTo>
                  <a:pt x="65600" y="695885"/>
                  <a:pt x="88032" y="645294"/>
                  <a:pt x="114823" y="595521"/>
                </a:cubicBezTo>
                <a:close/>
                <a:moveTo>
                  <a:pt x="1474281" y="520564"/>
                </a:moveTo>
                <a:lnTo>
                  <a:pt x="1520700" y="593273"/>
                </a:lnTo>
                <a:cubicBezTo>
                  <a:pt x="1540793" y="630603"/>
                  <a:pt x="1558434" y="668394"/>
                  <a:pt x="1573573" y="706350"/>
                </a:cubicBezTo>
                <a:lnTo>
                  <a:pt x="1602544" y="793654"/>
                </a:lnTo>
                <a:lnTo>
                  <a:pt x="1585630" y="857381"/>
                </a:lnTo>
                <a:cubicBezTo>
                  <a:pt x="1567678" y="908094"/>
                  <a:pt x="1545245" y="958685"/>
                  <a:pt x="1518456" y="1008458"/>
                </a:cubicBezTo>
                <a:lnTo>
                  <a:pt x="1476226" y="1074604"/>
                </a:lnTo>
                <a:lnTo>
                  <a:pt x="1474488" y="1069046"/>
                </a:lnTo>
                <a:lnTo>
                  <a:pt x="1466058" y="1048815"/>
                </a:lnTo>
                <a:lnTo>
                  <a:pt x="1462951" y="1039210"/>
                </a:lnTo>
                <a:lnTo>
                  <a:pt x="1456497" y="1025874"/>
                </a:lnTo>
                <a:lnTo>
                  <a:pt x="1442957" y="993379"/>
                </a:lnTo>
                <a:cubicBezTo>
                  <a:pt x="1430965" y="967586"/>
                  <a:pt x="1417512" y="941272"/>
                  <a:pt x="1402656" y="914581"/>
                </a:cubicBezTo>
                <a:lnTo>
                  <a:pt x="1330174" y="799075"/>
                </a:lnTo>
                <a:lnTo>
                  <a:pt x="1400411" y="687148"/>
                </a:lnTo>
                <a:cubicBezTo>
                  <a:pt x="1424179" y="644443"/>
                  <a:pt x="1444358" y="602702"/>
                  <a:pt x="1460706" y="562519"/>
                </a:cubicBezTo>
                <a:close/>
                <a:moveTo>
                  <a:pt x="1507923" y="382712"/>
                </a:moveTo>
                <a:lnTo>
                  <a:pt x="1569443" y="496054"/>
                </a:lnTo>
                <a:cubicBezTo>
                  <a:pt x="1590115" y="544927"/>
                  <a:pt x="1606166" y="596230"/>
                  <a:pt x="1617049" y="649416"/>
                </a:cubicBezTo>
                <a:lnTo>
                  <a:pt x="1625730" y="706296"/>
                </a:lnTo>
                <a:lnTo>
                  <a:pt x="1617542" y="737146"/>
                </a:lnTo>
                <a:lnTo>
                  <a:pt x="1604656" y="695755"/>
                </a:lnTo>
                <a:cubicBezTo>
                  <a:pt x="1589716" y="656478"/>
                  <a:pt x="1572081" y="617324"/>
                  <a:pt x="1551802" y="578613"/>
                </a:cubicBezTo>
                <a:lnTo>
                  <a:pt x="1488282" y="477294"/>
                </a:lnTo>
                <a:lnTo>
                  <a:pt x="1498006" y="447245"/>
                </a:lnTo>
                <a:close/>
                <a:moveTo>
                  <a:pt x="127366" y="378996"/>
                </a:moveTo>
                <a:lnTo>
                  <a:pt x="137509" y="444999"/>
                </a:lnTo>
                <a:lnTo>
                  <a:pt x="148192" y="478013"/>
                </a:lnTo>
                <a:lnTo>
                  <a:pt x="83715" y="580858"/>
                </a:lnTo>
                <a:lnTo>
                  <a:pt x="17931" y="734708"/>
                </a:lnTo>
                <a:lnTo>
                  <a:pt x="9599" y="703319"/>
                </a:lnTo>
                <a:lnTo>
                  <a:pt x="9024" y="696586"/>
                </a:lnTo>
                <a:lnTo>
                  <a:pt x="16223" y="649416"/>
                </a:lnTo>
                <a:cubicBezTo>
                  <a:pt x="27106" y="596230"/>
                  <a:pt x="43157" y="544927"/>
                  <a:pt x="63829" y="496054"/>
                </a:cubicBezTo>
                <a:close/>
                <a:moveTo>
                  <a:pt x="819351" y="340580"/>
                </a:moveTo>
                <a:lnTo>
                  <a:pt x="839098" y="354020"/>
                </a:lnTo>
                <a:cubicBezTo>
                  <a:pt x="874914" y="380415"/>
                  <a:pt x="910821" y="408911"/>
                  <a:pt x="946494" y="439362"/>
                </a:cubicBezTo>
                <a:lnTo>
                  <a:pt x="1067419" y="551205"/>
                </a:lnTo>
                <a:lnTo>
                  <a:pt x="1179260" y="672129"/>
                </a:lnTo>
                <a:lnTo>
                  <a:pt x="1221573" y="725932"/>
                </a:lnTo>
                <a:lnTo>
                  <a:pt x="1275786" y="794870"/>
                </a:lnTo>
                <a:lnTo>
                  <a:pt x="1276770" y="796368"/>
                </a:lnTo>
                <a:lnTo>
                  <a:pt x="1278600" y="799155"/>
                </a:lnTo>
                <a:lnTo>
                  <a:pt x="1273542" y="806860"/>
                </a:lnTo>
                <a:cubicBezTo>
                  <a:pt x="1214588" y="888653"/>
                  <a:pt x="1144548" y="971152"/>
                  <a:pt x="1065174" y="1050526"/>
                </a:cubicBezTo>
                <a:cubicBezTo>
                  <a:pt x="985800" y="1129900"/>
                  <a:pt x="903301" y="1199940"/>
                  <a:pt x="821508" y="1258892"/>
                </a:cubicBezTo>
                <a:lnTo>
                  <a:pt x="819834" y="1259992"/>
                </a:lnTo>
                <a:lnTo>
                  <a:pt x="814113" y="1256235"/>
                </a:lnTo>
                <a:cubicBezTo>
                  <a:pt x="773245" y="1226770"/>
                  <a:pt x="732202" y="1194537"/>
                  <a:pt x="691462" y="1159758"/>
                </a:cubicBezTo>
                <a:lnTo>
                  <a:pt x="570629" y="1047994"/>
                </a:lnTo>
                <a:lnTo>
                  <a:pt x="458865" y="927161"/>
                </a:lnTo>
                <a:cubicBezTo>
                  <a:pt x="428434" y="891514"/>
                  <a:pt x="399951" y="855634"/>
                  <a:pt x="373568" y="819843"/>
                </a:cubicBezTo>
                <a:lnTo>
                  <a:pt x="359170" y="798700"/>
                </a:lnTo>
                <a:lnTo>
                  <a:pt x="360142" y="797221"/>
                </a:lnTo>
                <a:cubicBezTo>
                  <a:pt x="419073" y="715484"/>
                  <a:pt x="489070" y="633049"/>
                  <a:pt x="568384" y="553736"/>
                </a:cubicBezTo>
                <a:cubicBezTo>
                  <a:pt x="647697" y="474422"/>
                  <a:pt x="730132" y="404425"/>
                  <a:pt x="811869" y="345494"/>
                </a:cubicBezTo>
                <a:close/>
                <a:moveTo>
                  <a:pt x="1138940" y="169824"/>
                </a:moveTo>
                <a:lnTo>
                  <a:pt x="1206818" y="218576"/>
                </a:lnTo>
                <a:cubicBezTo>
                  <a:pt x="1241804" y="246696"/>
                  <a:pt x="1275843" y="277183"/>
                  <a:pt x="1308642" y="309982"/>
                </a:cubicBezTo>
                <a:cubicBezTo>
                  <a:pt x="1352375" y="353714"/>
                  <a:pt x="1391994" y="399651"/>
                  <a:pt x="1427378" y="447097"/>
                </a:cubicBezTo>
                <a:lnTo>
                  <a:pt x="1448785" y="480628"/>
                </a:lnTo>
                <a:lnTo>
                  <a:pt x="1415383" y="567434"/>
                </a:lnTo>
                <a:cubicBezTo>
                  <a:pt x="1397871" y="605707"/>
                  <a:pt x="1377148" y="645116"/>
                  <a:pt x="1353435" y="685180"/>
                </a:cubicBezTo>
                <a:lnTo>
                  <a:pt x="1303359" y="761448"/>
                </a:lnTo>
                <a:lnTo>
                  <a:pt x="1298571" y="755221"/>
                </a:lnTo>
                <a:lnTo>
                  <a:pt x="1218897" y="651547"/>
                </a:lnTo>
                <a:cubicBezTo>
                  <a:pt x="1181736" y="607368"/>
                  <a:pt x="1141469" y="563415"/>
                  <a:pt x="1098339" y="520285"/>
                </a:cubicBezTo>
                <a:lnTo>
                  <a:pt x="1098338" y="520286"/>
                </a:lnTo>
                <a:lnTo>
                  <a:pt x="1098338" y="520284"/>
                </a:lnTo>
                <a:cubicBezTo>
                  <a:pt x="1055208" y="477154"/>
                  <a:pt x="1011255" y="436887"/>
                  <a:pt x="967076" y="399726"/>
                </a:cubicBezTo>
                <a:lnTo>
                  <a:pt x="857504" y="315517"/>
                </a:lnTo>
                <a:lnTo>
                  <a:pt x="933469" y="265617"/>
                </a:lnTo>
                <a:cubicBezTo>
                  <a:pt x="973509" y="241904"/>
                  <a:pt x="1012897" y="221177"/>
                  <a:pt x="1051154" y="203654"/>
                </a:cubicBezTo>
                <a:close/>
                <a:moveTo>
                  <a:pt x="502249" y="169074"/>
                </a:moveTo>
                <a:lnTo>
                  <a:pt x="527827" y="177161"/>
                </a:lnTo>
                <a:cubicBezTo>
                  <a:pt x="592612" y="202094"/>
                  <a:pt x="661604" y="237194"/>
                  <a:pt x="732238" y="281285"/>
                </a:cubicBezTo>
                <a:lnTo>
                  <a:pt x="781684" y="314941"/>
                </a:lnTo>
                <a:lnTo>
                  <a:pt x="668439" y="401971"/>
                </a:lnTo>
                <a:cubicBezTo>
                  <a:pt x="624261" y="439132"/>
                  <a:pt x="580307" y="479400"/>
                  <a:pt x="537178" y="522530"/>
                </a:cubicBezTo>
                <a:cubicBezTo>
                  <a:pt x="494048" y="565659"/>
                  <a:pt x="453780" y="609613"/>
                  <a:pt x="416619" y="653791"/>
                </a:cubicBezTo>
                <a:lnTo>
                  <a:pt x="333841" y="761501"/>
                </a:lnTo>
                <a:lnTo>
                  <a:pt x="300852" y="713054"/>
                </a:lnTo>
                <a:cubicBezTo>
                  <a:pt x="256767" y="642464"/>
                  <a:pt x="221657" y="573509"/>
                  <a:pt x="196694" y="508748"/>
                </a:cubicBezTo>
                <a:lnTo>
                  <a:pt x="187913" y="481036"/>
                </a:lnTo>
                <a:lnTo>
                  <a:pt x="208145" y="449345"/>
                </a:lnTo>
                <a:cubicBezTo>
                  <a:pt x="243529" y="401899"/>
                  <a:pt x="283148" y="355963"/>
                  <a:pt x="326880" y="312231"/>
                </a:cubicBezTo>
                <a:cubicBezTo>
                  <a:pt x="370612" y="268499"/>
                  <a:pt x="416549" y="228880"/>
                  <a:pt x="463994" y="193496"/>
                </a:cubicBezTo>
                <a:close/>
                <a:moveTo>
                  <a:pt x="1275955" y="138672"/>
                </a:moveTo>
                <a:lnTo>
                  <a:pt x="1394351" y="236357"/>
                </a:lnTo>
                <a:lnTo>
                  <a:pt x="1480219" y="340431"/>
                </a:lnTo>
                <a:lnTo>
                  <a:pt x="1480182" y="355237"/>
                </a:lnTo>
                <a:lnTo>
                  <a:pt x="1462507" y="436180"/>
                </a:lnTo>
                <a:lnTo>
                  <a:pt x="1456696" y="426912"/>
                </a:lnTo>
                <a:cubicBezTo>
                  <a:pt x="1420369" y="377646"/>
                  <a:pt x="1379456" y="329938"/>
                  <a:pt x="1334071" y="284553"/>
                </a:cubicBezTo>
                <a:cubicBezTo>
                  <a:pt x="1305705" y="256188"/>
                  <a:pt x="1276431" y="229569"/>
                  <a:pt x="1246438" y="204725"/>
                </a:cubicBezTo>
                <a:lnTo>
                  <a:pt x="1182306" y="156477"/>
                </a:lnTo>
                <a:lnTo>
                  <a:pt x="1263298" y="138721"/>
                </a:lnTo>
                <a:close/>
                <a:moveTo>
                  <a:pt x="361720" y="135571"/>
                </a:moveTo>
                <a:lnTo>
                  <a:pt x="369153" y="135850"/>
                </a:lnTo>
                <a:cubicBezTo>
                  <a:pt x="389949" y="138191"/>
                  <a:pt x="411652" y="142106"/>
                  <a:pt x="434127" y="147533"/>
                </a:cubicBezTo>
                <a:lnTo>
                  <a:pt x="458203" y="155146"/>
                </a:lnTo>
                <a:lnTo>
                  <a:pt x="443806" y="164173"/>
                </a:lnTo>
                <a:cubicBezTo>
                  <a:pt x="394540" y="200499"/>
                  <a:pt x="346832" y="241413"/>
                  <a:pt x="301447" y="286798"/>
                </a:cubicBezTo>
                <a:cubicBezTo>
                  <a:pt x="256062" y="332183"/>
                  <a:pt x="215148" y="379891"/>
                  <a:pt x="178821" y="429157"/>
                </a:cubicBezTo>
                <a:lnTo>
                  <a:pt x="173940" y="436942"/>
                </a:lnTo>
                <a:lnTo>
                  <a:pt x="167011" y="415074"/>
                </a:lnTo>
                <a:cubicBezTo>
                  <a:pt x="161566" y="392602"/>
                  <a:pt x="157631" y="370900"/>
                  <a:pt x="155267" y="350103"/>
                </a:cubicBezTo>
                <a:lnTo>
                  <a:pt x="154809" y="338303"/>
                </a:lnTo>
                <a:lnTo>
                  <a:pt x="238921" y="236357"/>
                </a:lnTo>
                <a:cubicBezTo>
                  <a:pt x="275884" y="199395"/>
                  <a:pt x="316372" y="165958"/>
                  <a:pt x="359837" y="136593"/>
                </a:cubicBezTo>
                <a:close/>
                <a:moveTo>
                  <a:pt x="822000" y="16875"/>
                </a:moveTo>
                <a:lnTo>
                  <a:pt x="874274" y="30748"/>
                </a:lnTo>
                <a:cubicBezTo>
                  <a:pt x="950344" y="57678"/>
                  <a:pt x="1026138" y="94686"/>
                  <a:pt x="1099312" y="141362"/>
                </a:cubicBezTo>
                <a:lnTo>
                  <a:pt x="1101782" y="143136"/>
                </a:lnTo>
                <a:lnTo>
                  <a:pt x="1056103" y="157917"/>
                </a:lnTo>
                <a:cubicBezTo>
                  <a:pt x="1015920" y="174264"/>
                  <a:pt x="974179" y="194443"/>
                  <a:pt x="931473" y="218212"/>
                </a:cubicBezTo>
                <a:lnTo>
                  <a:pt x="819546" y="288448"/>
                </a:lnTo>
                <a:lnTo>
                  <a:pt x="704041" y="215967"/>
                </a:lnTo>
                <a:cubicBezTo>
                  <a:pt x="661336" y="192198"/>
                  <a:pt x="619595" y="172019"/>
                  <a:pt x="579412" y="155672"/>
                </a:cubicBezTo>
                <a:lnTo>
                  <a:pt x="542134" y="143610"/>
                </a:lnTo>
                <a:lnTo>
                  <a:pt x="610170" y="100174"/>
                </a:lnTo>
                <a:cubicBezTo>
                  <a:pt x="659943" y="73384"/>
                  <a:pt x="710533" y="50952"/>
                  <a:pt x="761246" y="32999"/>
                </a:cubicBezTo>
                <a:close/>
                <a:moveTo>
                  <a:pt x="883863" y="455"/>
                </a:moveTo>
                <a:lnTo>
                  <a:pt x="900171" y="1278"/>
                </a:lnTo>
                <a:cubicBezTo>
                  <a:pt x="982567" y="9646"/>
                  <a:pt x="1061344" y="30258"/>
                  <a:pt x="1134654" y="61265"/>
                </a:cubicBezTo>
                <a:lnTo>
                  <a:pt x="1227976" y="111919"/>
                </a:lnTo>
                <a:lnTo>
                  <a:pt x="1171378" y="120616"/>
                </a:lnTo>
                <a:lnTo>
                  <a:pt x="1144384" y="129351"/>
                </a:lnTo>
                <a:lnTo>
                  <a:pt x="1059327" y="77182"/>
                </a:lnTo>
                <a:cubicBezTo>
                  <a:pt x="1027200" y="59549"/>
                  <a:pt x="994726" y="43748"/>
                  <a:pt x="962093" y="29805"/>
                </a:cubicBezTo>
                <a:lnTo>
                  <a:pt x="883089" y="660"/>
                </a:lnTo>
                <a:close/>
                <a:moveTo>
                  <a:pt x="758423" y="0"/>
                </a:moveTo>
                <a:lnTo>
                  <a:pt x="759608" y="314"/>
                </a:lnTo>
                <a:lnTo>
                  <a:pt x="751954" y="2171"/>
                </a:lnTo>
                <a:cubicBezTo>
                  <a:pt x="699524" y="19691"/>
                  <a:pt x="647120" y="42028"/>
                  <a:pt x="595507" y="69067"/>
                </a:cubicBezTo>
                <a:lnTo>
                  <a:pt x="498913" y="129624"/>
                </a:lnTo>
                <a:lnTo>
                  <a:pt x="464138" y="118371"/>
                </a:lnTo>
                <a:lnTo>
                  <a:pt x="409014" y="109900"/>
                </a:lnTo>
                <a:lnTo>
                  <a:pt x="498618" y="61265"/>
                </a:lnTo>
                <a:cubicBezTo>
                  <a:pt x="571928" y="30258"/>
                  <a:pt x="650705" y="9646"/>
                  <a:pt x="733101" y="1278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0000">
                <a:srgbClr val="0070C0"/>
              </a:gs>
              <a:gs pos="83000">
                <a:schemeClr val="accent1">
                  <a:lumMod val="5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D3AA534F-E858-36D3-993C-E39883D6704E}"/>
              </a:ext>
            </a:extLst>
          </p:cNvPr>
          <p:cNvSpPr/>
          <p:nvPr/>
        </p:nvSpPr>
        <p:spPr>
          <a:xfrm>
            <a:off x="6776107" y="1069443"/>
            <a:ext cx="2241661" cy="2241661"/>
          </a:xfrm>
          <a:custGeom>
            <a:avLst/>
            <a:gdLst>
              <a:gd name="connsiteX0" fmla="*/ 920512 w 1634024"/>
              <a:gd name="connsiteY0" fmla="*/ 1550693 h 1634024"/>
              <a:gd name="connsiteX1" fmla="*/ 906296 w 1634024"/>
              <a:gd name="connsiteY1" fmla="*/ 1574402 h 1634024"/>
              <a:gd name="connsiteX2" fmla="*/ 871335 w 1634024"/>
              <a:gd name="connsiteY2" fmla="*/ 1615841 h 1634024"/>
              <a:gd name="connsiteX3" fmla="*/ 849128 w 1634024"/>
              <a:gd name="connsiteY3" fmla="*/ 1632402 h 1634024"/>
              <a:gd name="connsiteX4" fmla="*/ 817012 w 1634024"/>
              <a:gd name="connsiteY4" fmla="*/ 1634024 h 1634024"/>
              <a:gd name="connsiteX5" fmla="*/ 785779 w 1634024"/>
              <a:gd name="connsiteY5" fmla="*/ 1632447 h 1634024"/>
              <a:gd name="connsiteX6" fmla="*/ 763125 w 1634024"/>
              <a:gd name="connsiteY6" fmla="*/ 1614570 h 1634024"/>
              <a:gd name="connsiteX7" fmla="*/ 728607 w 1634024"/>
              <a:gd name="connsiteY7" fmla="*/ 1572195 h 1634024"/>
              <a:gd name="connsiteX8" fmla="*/ 716154 w 1634024"/>
              <a:gd name="connsiteY8" fmla="*/ 1550897 h 1634024"/>
              <a:gd name="connsiteX9" fmla="*/ 817011 w 1634024"/>
              <a:gd name="connsiteY9" fmla="*/ 1558667 h 1634024"/>
              <a:gd name="connsiteX10" fmla="*/ 1124038 w 1634024"/>
              <a:gd name="connsiteY10" fmla="*/ 1515847 h 1634024"/>
              <a:gd name="connsiteX11" fmla="*/ 1062857 w 1634024"/>
              <a:gd name="connsiteY11" fmla="*/ 1581958 h 1634024"/>
              <a:gd name="connsiteX12" fmla="*/ 1036521 w 1634024"/>
              <a:gd name="connsiteY12" fmla="*/ 1603321 h 1634024"/>
              <a:gd name="connsiteX13" fmla="*/ 981668 w 1634024"/>
              <a:gd name="connsiteY13" fmla="*/ 1617425 h 1634024"/>
              <a:gd name="connsiteX14" fmla="*/ 900547 w 1634024"/>
              <a:gd name="connsiteY14" fmla="*/ 1629806 h 1634024"/>
              <a:gd name="connsiteX15" fmla="*/ 880649 w 1634024"/>
              <a:gd name="connsiteY15" fmla="*/ 1630811 h 1634024"/>
              <a:gd name="connsiteX16" fmla="*/ 897581 w 1634024"/>
              <a:gd name="connsiteY16" fmla="*/ 1622123 h 1634024"/>
              <a:gd name="connsiteX17" fmla="*/ 955951 w 1634024"/>
              <a:gd name="connsiteY17" fmla="*/ 1560897 h 1634024"/>
              <a:gd name="connsiteX18" fmla="*/ 963845 w 1634024"/>
              <a:gd name="connsiteY18" fmla="*/ 1547355 h 1634024"/>
              <a:gd name="connsiteX19" fmla="*/ 1004383 w 1634024"/>
              <a:gd name="connsiteY19" fmla="*/ 1544232 h 1634024"/>
              <a:gd name="connsiteX20" fmla="*/ 509782 w 1634024"/>
              <a:gd name="connsiteY20" fmla="*/ 1515799 h 1634024"/>
              <a:gd name="connsiteX21" fmla="*/ 629639 w 1634024"/>
              <a:gd name="connsiteY21" fmla="*/ 1544232 h 1634024"/>
              <a:gd name="connsiteX22" fmla="*/ 670181 w 1634024"/>
              <a:gd name="connsiteY22" fmla="*/ 1547355 h 1634024"/>
              <a:gd name="connsiteX23" fmla="*/ 678075 w 1634024"/>
              <a:gd name="connsiteY23" fmla="*/ 1560897 h 1634024"/>
              <a:gd name="connsiteX24" fmla="*/ 736446 w 1634024"/>
              <a:gd name="connsiteY24" fmla="*/ 1622123 h 1634024"/>
              <a:gd name="connsiteX25" fmla="*/ 753377 w 1634024"/>
              <a:gd name="connsiteY25" fmla="*/ 1630811 h 1634024"/>
              <a:gd name="connsiteX26" fmla="*/ 733477 w 1634024"/>
              <a:gd name="connsiteY26" fmla="*/ 1629806 h 1634024"/>
              <a:gd name="connsiteX27" fmla="*/ 652356 w 1634024"/>
              <a:gd name="connsiteY27" fmla="*/ 1617425 h 1634024"/>
              <a:gd name="connsiteX28" fmla="*/ 599106 w 1634024"/>
              <a:gd name="connsiteY28" fmla="*/ 1603733 h 1634024"/>
              <a:gd name="connsiteX29" fmla="*/ 571100 w 1634024"/>
              <a:gd name="connsiteY29" fmla="*/ 1582045 h 1634024"/>
              <a:gd name="connsiteX30" fmla="*/ 509841 w 1634024"/>
              <a:gd name="connsiteY30" fmla="*/ 1515884 h 1634024"/>
              <a:gd name="connsiteX31" fmla="*/ 1357126 w 1634024"/>
              <a:gd name="connsiteY31" fmla="*/ 1424525 h 1634024"/>
              <a:gd name="connsiteX32" fmla="*/ 1354731 w 1634024"/>
              <a:gd name="connsiteY32" fmla="*/ 1427726 h 1634024"/>
              <a:gd name="connsiteX33" fmla="*/ 1273811 w 1634024"/>
              <a:gd name="connsiteY33" fmla="*/ 1494491 h 1634024"/>
              <a:gd name="connsiteX34" fmla="*/ 1135030 w 1634024"/>
              <a:gd name="connsiteY34" fmla="*/ 1569819 h 1634024"/>
              <a:gd name="connsiteX35" fmla="*/ 1093986 w 1634024"/>
              <a:gd name="connsiteY35" fmla="*/ 1584841 h 1634024"/>
              <a:gd name="connsiteX36" fmla="*/ 1142920 w 1634024"/>
              <a:gd name="connsiteY36" fmla="*/ 1537571 h 1634024"/>
              <a:gd name="connsiteX37" fmla="*/ 1167107 w 1634024"/>
              <a:gd name="connsiteY37" fmla="*/ 1505630 h 1634024"/>
              <a:gd name="connsiteX38" fmla="*/ 1178903 w 1634024"/>
              <a:gd name="connsiteY38" fmla="*/ 1502832 h 1634024"/>
              <a:gd name="connsiteX39" fmla="*/ 1336830 w 1634024"/>
              <a:gd name="connsiteY39" fmla="*/ 1437323 h 1634024"/>
              <a:gd name="connsiteX40" fmla="*/ 270812 w 1634024"/>
              <a:gd name="connsiteY40" fmla="*/ 1420689 h 1634024"/>
              <a:gd name="connsiteX41" fmla="*/ 297194 w 1634024"/>
              <a:gd name="connsiteY41" fmla="*/ 1437323 h 1634024"/>
              <a:gd name="connsiteX42" fmla="*/ 455121 w 1634024"/>
              <a:gd name="connsiteY42" fmla="*/ 1502832 h 1634024"/>
              <a:gd name="connsiteX43" fmla="*/ 466915 w 1634024"/>
              <a:gd name="connsiteY43" fmla="*/ 1505629 h 1634024"/>
              <a:gd name="connsiteX44" fmla="*/ 491102 w 1634024"/>
              <a:gd name="connsiteY44" fmla="*/ 1537571 h 1634024"/>
              <a:gd name="connsiteX45" fmla="*/ 540034 w 1634024"/>
              <a:gd name="connsiteY45" fmla="*/ 1584840 h 1634024"/>
              <a:gd name="connsiteX46" fmla="*/ 498994 w 1634024"/>
              <a:gd name="connsiteY46" fmla="*/ 1569819 h 1634024"/>
              <a:gd name="connsiteX47" fmla="*/ 360213 w 1634024"/>
              <a:gd name="connsiteY47" fmla="*/ 1494491 h 1634024"/>
              <a:gd name="connsiteX48" fmla="*/ 270890 w 1634024"/>
              <a:gd name="connsiteY48" fmla="*/ 1420793 h 1634024"/>
              <a:gd name="connsiteX49" fmla="*/ 1002152 w 1634024"/>
              <a:gd name="connsiteY49" fmla="*/ 1350626 h 1634024"/>
              <a:gd name="connsiteX50" fmla="*/ 994560 w 1634024"/>
              <a:gd name="connsiteY50" fmla="*/ 1378931 h 1634024"/>
              <a:gd name="connsiteX51" fmla="*/ 968214 w 1634024"/>
              <a:gd name="connsiteY51" fmla="*/ 1454855 h 1634024"/>
              <a:gd name="connsiteX52" fmla="*/ 939465 w 1634024"/>
              <a:gd name="connsiteY52" fmla="*/ 1518658 h 1634024"/>
              <a:gd name="connsiteX53" fmla="*/ 817011 w 1634024"/>
              <a:gd name="connsiteY53" fmla="*/ 1527817 h 1634024"/>
              <a:gd name="connsiteX54" fmla="*/ 697430 w 1634024"/>
              <a:gd name="connsiteY54" fmla="*/ 1518873 h 1634024"/>
              <a:gd name="connsiteX55" fmla="*/ 696651 w 1634024"/>
              <a:gd name="connsiteY55" fmla="*/ 1517541 h 1634024"/>
              <a:gd name="connsiteX56" fmla="*/ 660760 w 1634024"/>
              <a:gd name="connsiteY56" fmla="*/ 1433583 h 1634024"/>
              <a:gd name="connsiteX57" fmla="*/ 635202 w 1634024"/>
              <a:gd name="connsiteY57" fmla="*/ 1351241 h 1634024"/>
              <a:gd name="connsiteX58" fmla="*/ 638948 w 1634024"/>
              <a:gd name="connsiteY58" fmla="*/ 1351933 h 1634024"/>
              <a:gd name="connsiteX59" fmla="*/ 817011 w 1634024"/>
              <a:gd name="connsiteY59" fmla="*/ 1362613 h 1634024"/>
              <a:gd name="connsiteX60" fmla="*/ 995075 w 1634024"/>
              <a:gd name="connsiteY60" fmla="*/ 1351933 h 1634024"/>
              <a:gd name="connsiteX61" fmla="*/ 1249176 w 1634024"/>
              <a:gd name="connsiteY61" fmla="*/ 1292800 h 1634024"/>
              <a:gd name="connsiteX62" fmla="*/ 1248170 w 1634024"/>
              <a:gd name="connsiteY62" fmla="*/ 1296013 h 1634024"/>
              <a:gd name="connsiteX63" fmla="*/ 1179070 w 1634024"/>
              <a:gd name="connsiteY63" fmla="*/ 1436521 h 1634024"/>
              <a:gd name="connsiteX64" fmla="*/ 1149121 w 1634024"/>
              <a:gd name="connsiteY64" fmla="*/ 1479702 h 1634024"/>
              <a:gd name="connsiteX65" fmla="*/ 999013 w 1634024"/>
              <a:gd name="connsiteY65" fmla="*/ 1514205 h 1634024"/>
              <a:gd name="connsiteX66" fmla="*/ 982449 w 1634024"/>
              <a:gd name="connsiteY66" fmla="*/ 1515444 h 1634024"/>
              <a:gd name="connsiteX67" fmla="*/ 991238 w 1634024"/>
              <a:gd name="connsiteY67" fmla="*/ 1500367 h 1634024"/>
              <a:gd name="connsiteX68" fmla="*/ 1023069 w 1634024"/>
              <a:gd name="connsiteY68" fmla="*/ 1425727 h 1634024"/>
              <a:gd name="connsiteX69" fmla="*/ 1049877 w 1634024"/>
              <a:gd name="connsiteY69" fmla="*/ 1341811 h 1634024"/>
              <a:gd name="connsiteX70" fmla="*/ 1160924 w 1634024"/>
              <a:gd name="connsiteY70" fmla="*/ 1321301 h 1634024"/>
              <a:gd name="connsiteX71" fmla="*/ 384663 w 1634024"/>
              <a:gd name="connsiteY71" fmla="*/ 1292741 h 1634024"/>
              <a:gd name="connsiteX72" fmla="*/ 473099 w 1634024"/>
              <a:gd name="connsiteY72" fmla="*/ 1321301 h 1634024"/>
              <a:gd name="connsiteX73" fmla="*/ 584149 w 1634024"/>
              <a:gd name="connsiteY73" fmla="*/ 1341812 h 1634024"/>
              <a:gd name="connsiteX74" fmla="*/ 610957 w 1634024"/>
              <a:gd name="connsiteY74" fmla="*/ 1425727 h 1634024"/>
              <a:gd name="connsiteX75" fmla="*/ 642788 w 1634024"/>
              <a:gd name="connsiteY75" fmla="*/ 1500367 h 1634024"/>
              <a:gd name="connsiteX76" fmla="*/ 651577 w 1634024"/>
              <a:gd name="connsiteY76" fmla="*/ 1515444 h 1634024"/>
              <a:gd name="connsiteX77" fmla="*/ 635009 w 1634024"/>
              <a:gd name="connsiteY77" fmla="*/ 1514205 h 1634024"/>
              <a:gd name="connsiteX78" fmla="*/ 484705 w 1634024"/>
              <a:gd name="connsiteY78" fmla="*/ 1479657 h 1634024"/>
              <a:gd name="connsiteX79" fmla="*/ 454845 w 1634024"/>
              <a:gd name="connsiteY79" fmla="*/ 1436622 h 1634024"/>
              <a:gd name="connsiteX80" fmla="*/ 385717 w 1634024"/>
              <a:gd name="connsiteY80" fmla="*/ 1296104 h 1634024"/>
              <a:gd name="connsiteX81" fmla="*/ 1476008 w 1634024"/>
              <a:gd name="connsiteY81" fmla="*/ 1183946 h 1634024"/>
              <a:gd name="connsiteX82" fmla="*/ 1442617 w 1634024"/>
              <a:gd name="connsiteY82" fmla="*/ 1274980 h 1634024"/>
              <a:gd name="connsiteX83" fmla="*/ 1389960 w 1634024"/>
              <a:gd name="connsiteY83" fmla="*/ 1373154 h 1634024"/>
              <a:gd name="connsiteX84" fmla="*/ 1324172 w 1634024"/>
              <a:gd name="connsiteY84" fmla="*/ 1413002 h 1634024"/>
              <a:gd name="connsiteX85" fmla="*/ 1199391 w 1634024"/>
              <a:gd name="connsiteY85" fmla="*/ 1462996 h 1634024"/>
              <a:gd name="connsiteX86" fmla="*/ 1202464 w 1634024"/>
              <a:gd name="connsiteY86" fmla="*/ 1458938 h 1634024"/>
              <a:gd name="connsiteX87" fmla="*/ 1277706 w 1634024"/>
              <a:gd name="connsiteY87" fmla="*/ 1316397 h 1634024"/>
              <a:gd name="connsiteX88" fmla="*/ 1289920 w 1634024"/>
              <a:gd name="connsiteY88" fmla="*/ 1279642 h 1634024"/>
              <a:gd name="connsiteX89" fmla="*/ 1311005 w 1634024"/>
              <a:gd name="connsiteY89" fmla="*/ 1272832 h 1634024"/>
              <a:gd name="connsiteX90" fmla="*/ 1441767 w 1634024"/>
              <a:gd name="connsiteY90" fmla="*/ 1208639 h 1634024"/>
              <a:gd name="connsiteX91" fmla="*/ 153699 w 1634024"/>
              <a:gd name="connsiteY91" fmla="*/ 1180834 h 1634024"/>
              <a:gd name="connsiteX92" fmla="*/ 192257 w 1634024"/>
              <a:gd name="connsiteY92" fmla="*/ 1208639 h 1634024"/>
              <a:gd name="connsiteX93" fmla="*/ 323017 w 1634024"/>
              <a:gd name="connsiteY93" fmla="*/ 1272832 h 1634024"/>
              <a:gd name="connsiteX94" fmla="*/ 344102 w 1634024"/>
              <a:gd name="connsiteY94" fmla="*/ 1279641 h 1634024"/>
              <a:gd name="connsiteX95" fmla="*/ 356316 w 1634024"/>
              <a:gd name="connsiteY95" fmla="*/ 1316397 h 1634024"/>
              <a:gd name="connsiteX96" fmla="*/ 431558 w 1634024"/>
              <a:gd name="connsiteY96" fmla="*/ 1458938 h 1634024"/>
              <a:gd name="connsiteX97" fmla="*/ 434631 w 1634024"/>
              <a:gd name="connsiteY97" fmla="*/ 1462996 h 1634024"/>
              <a:gd name="connsiteX98" fmla="*/ 309850 w 1634024"/>
              <a:gd name="connsiteY98" fmla="*/ 1413002 h 1634024"/>
              <a:gd name="connsiteX99" fmla="*/ 239541 w 1634024"/>
              <a:gd name="connsiteY99" fmla="*/ 1370416 h 1634024"/>
              <a:gd name="connsiteX100" fmla="*/ 188807 w 1634024"/>
              <a:gd name="connsiteY100" fmla="*/ 1276204 h 1634024"/>
              <a:gd name="connsiteX101" fmla="*/ 49434 w 1634024"/>
              <a:gd name="connsiteY101" fmla="*/ 1094674 h 1634024"/>
              <a:gd name="connsiteX102" fmla="*/ 84369 w 1634024"/>
              <a:gd name="connsiteY102" fmla="*/ 1130837 h 1634024"/>
              <a:gd name="connsiteX103" fmla="*/ 115341 w 1634024"/>
              <a:gd name="connsiteY103" fmla="*/ 1153173 h 1634024"/>
              <a:gd name="connsiteX104" fmla="*/ 166136 w 1634024"/>
              <a:gd name="connsiteY104" fmla="*/ 1287024 h 1634024"/>
              <a:gd name="connsiteX105" fmla="*/ 198796 w 1634024"/>
              <a:gd name="connsiteY105" fmla="*/ 1345638 h 1634024"/>
              <a:gd name="connsiteX106" fmla="*/ 139533 w 1634024"/>
              <a:gd name="connsiteY106" fmla="*/ 1273811 h 1634024"/>
              <a:gd name="connsiteX107" fmla="*/ 64205 w 1634024"/>
              <a:gd name="connsiteY107" fmla="*/ 1135030 h 1634024"/>
              <a:gd name="connsiteX108" fmla="*/ 1584590 w 1634024"/>
              <a:gd name="connsiteY108" fmla="*/ 1094672 h 1634024"/>
              <a:gd name="connsiteX109" fmla="*/ 1569819 w 1634024"/>
              <a:gd name="connsiteY109" fmla="*/ 1135030 h 1634024"/>
              <a:gd name="connsiteX110" fmla="*/ 1494491 w 1634024"/>
              <a:gd name="connsiteY110" fmla="*/ 1273811 h 1634024"/>
              <a:gd name="connsiteX111" fmla="*/ 1435228 w 1634024"/>
              <a:gd name="connsiteY111" fmla="*/ 1345638 h 1634024"/>
              <a:gd name="connsiteX112" fmla="*/ 1467888 w 1634024"/>
              <a:gd name="connsiteY112" fmla="*/ 1287024 h 1634024"/>
              <a:gd name="connsiteX113" fmla="*/ 1518683 w 1634024"/>
              <a:gd name="connsiteY113" fmla="*/ 1153172 h 1634024"/>
              <a:gd name="connsiteX114" fmla="*/ 1549654 w 1634024"/>
              <a:gd name="connsiteY114" fmla="*/ 1130837 h 1634024"/>
              <a:gd name="connsiteX115" fmla="*/ 1052231 w 1634024"/>
              <a:gd name="connsiteY115" fmla="*/ 1091306 h 1634024"/>
              <a:gd name="connsiteX116" fmla="*/ 1051469 w 1634024"/>
              <a:gd name="connsiteY116" fmla="*/ 1099666 h 1634024"/>
              <a:gd name="connsiteX117" fmla="*/ 1017421 w 1634024"/>
              <a:gd name="connsiteY117" fmla="*/ 1293697 h 1634024"/>
              <a:gd name="connsiteX118" fmla="*/ 1013010 w 1634024"/>
              <a:gd name="connsiteY118" fmla="*/ 1310143 h 1634024"/>
              <a:gd name="connsiteX119" fmla="*/ 986615 w 1634024"/>
              <a:gd name="connsiteY119" fmla="*/ 1314762 h 1634024"/>
              <a:gd name="connsiteX120" fmla="*/ 817011 w 1634024"/>
              <a:gd name="connsiteY120" fmla="*/ 1324431 h 1634024"/>
              <a:gd name="connsiteX121" fmla="*/ 647407 w 1634024"/>
              <a:gd name="connsiteY121" fmla="*/ 1314762 h 1634024"/>
              <a:gd name="connsiteX122" fmla="*/ 624670 w 1634024"/>
              <a:gd name="connsiteY122" fmla="*/ 1310783 h 1634024"/>
              <a:gd name="connsiteX123" fmla="*/ 604677 w 1634024"/>
              <a:gd name="connsiteY123" fmla="*/ 1221460 h 1634024"/>
              <a:gd name="connsiteX124" fmla="*/ 585637 w 1634024"/>
              <a:gd name="connsiteY124" fmla="*/ 1097467 h 1634024"/>
              <a:gd name="connsiteX125" fmla="*/ 585106 w 1634024"/>
              <a:gd name="connsiteY125" fmla="*/ 1091573 h 1634024"/>
              <a:gd name="connsiteX126" fmla="*/ 684091 w 1634024"/>
              <a:gd name="connsiteY126" fmla="*/ 1099544 h 1634024"/>
              <a:gd name="connsiteX127" fmla="*/ 817013 w 1634024"/>
              <a:gd name="connsiteY127" fmla="*/ 1103054 h 1634024"/>
              <a:gd name="connsiteX128" fmla="*/ 949935 w 1634024"/>
              <a:gd name="connsiteY128" fmla="*/ 1099544 h 1634024"/>
              <a:gd name="connsiteX129" fmla="*/ 1313968 w 1634024"/>
              <a:gd name="connsiteY129" fmla="*/ 1048114 h 1634024"/>
              <a:gd name="connsiteX130" fmla="*/ 1299009 w 1634024"/>
              <a:gd name="connsiteY130" fmla="*/ 1133608 h 1634024"/>
              <a:gd name="connsiteX131" fmla="*/ 1262106 w 1634024"/>
              <a:gd name="connsiteY131" fmla="*/ 1251493 h 1634024"/>
              <a:gd name="connsiteX132" fmla="*/ 1145691 w 1634024"/>
              <a:gd name="connsiteY132" fmla="*/ 1286926 h 1634024"/>
              <a:gd name="connsiteX133" fmla="*/ 1059643 w 1634024"/>
              <a:gd name="connsiteY133" fmla="*/ 1301983 h 1634024"/>
              <a:gd name="connsiteX134" fmla="*/ 1074454 w 1634024"/>
              <a:gd name="connsiteY134" fmla="*/ 1239810 h 1634024"/>
              <a:gd name="connsiteX135" fmla="*/ 1093055 w 1634024"/>
              <a:gd name="connsiteY135" fmla="*/ 1131377 h 1634024"/>
              <a:gd name="connsiteX136" fmla="*/ 1097732 w 1634024"/>
              <a:gd name="connsiteY136" fmla="*/ 1086406 h 1634024"/>
              <a:gd name="connsiteX137" fmla="*/ 1194291 w 1634024"/>
              <a:gd name="connsiteY137" fmla="*/ 1073081 h 1634024"/>
              <a:gd name="connsiteX138" fmla="*/ 1302509 w 1634024"/>
              <a:gd name="connsiteY138" fmla="*/ 1051206 h 1634024"/>
              <a:gd name="connsiteX139" fmla="*/ 319872 w 1634024"/>
              <a:gd name="connsiteY139" fmla="*/ 1048064 h 1634024"/>
              <a:gd name="connsiteX140" fmla="*/ 331517 w 1634024"/>
              <a:gd name="connsiteY140" fmla="*/ 1051206 h 1634024"/>
              <a:gd name="connsiteX141" fmla="*/ 439735 w 1634024"/>
              <a:gd name="connsiteY141" fmla="*/ 1073081 h 1634024"/>
              <a:gd name="connsiteX142" fmla="*/ 536294 w 1634024"/>
              <a:gd name="connsiteY142" fmla="*/ 1086406 h 1634024"/>
              <a:gd name="connsiteX143" fmla="*/ 540971 w 1634024"/>
              <a:gd name="connsiteY143" fmla="*/ 1131377 h 1634024"/>
              <a:gd name="connsiteX144" fmla="*/ 559572 w 1634024"/>
              <a:gd name="connsiteY144" fmla="*/ 1239810 h 1634024"/>
              <a:gd name="connsiteX145" fmla="*/ 574383 w 1634024"/>
              <a:gd name="connsiteY145" fmla="*/ 1301984 h 1634024"/>
              <a:gd name="connsiteX146" fmla="*/ 488332 w 1634024"/>
              <a:gd name="connsiteY146" fmla="*/ 1286926 h 1634024"/>
              <a:gd name="connsiteX147" fmla="*/ 371730 w 1634024"/>
              <a:gd name="connsiteY147" fmla="*/ 1251437 h 1634024"/>
              <a:gd name="connsiteX148" fmla="*/ 334856 w 1634024"/>
              <a:gd name="connsiteY148" fmla="*/ 1133676 h 1634024"/>
              <a:gd name="connsiteX149" fmla="*/ 1527568 w 1634024"/>
              <a:gd name="connsiteY149" fmla="*/ 969821 h 1634024"/>
              <a:gd name="connsiteX150" fmla="*/ 1526289 w 1634024"/>
              <a:gd name="connsiteY150" fmla="*/ 986930 h 1634024"/>
              <a:gd name="connsiteX151" fmla="*/ 1493816 w 1634024"/>
              <a:gd name="connsiteY151" fmla="*/ 1134569 h 1634024"/>
              <a:gd name="connsiteX152" fmla="*/ 1419506 w 1634024"/>
              <a:gd name="connsiteY152" fmla="*/ 1183793 h 1634024"/>
              <a:gd name="connsiteX153" fmla="*/ 1304204 w 1634024"/>
              <a:gd name="connsiteY153" fmla="*/ 1236653 h 1634024"/>
              <a:gd name="connsiteX154" fmla="*/ 1333383 w 1634024"/>
              <a:gd name="connsiteY154" fmla="*/ 1148841 h 1634024"/>
              <a:gd name="connsiteX155" fmla="*/ 1353981 w 1634024"/>
              <a:gd name="connsiteY155" fmla="*/ 1037317 h 1634024"/>
              <a:gd name="connsiteX156" fmla="*/ 1380916 w 1634024"/>
              <a:gd name="connsiteY156" fmla="*/ 1030049 h 1634024"/>
              <a:gd name="connsiteX157" fmla="*/ 1512452 w 1634024"/>
              <a:gd name="connsiteY157" fmla="*/ 979153 h 1634024"/>
              <a:gd name="connsiteX158" fmla="*/ 103173 w 1634024"/>
              <a:gd name="connsiteY158" fmla="*/ 967793 h 1634024"/>
              <a:gd name="connsiteX159" fmla="*/ 121574 w 1634024"/>
              <a:gd name="connsiteY159" fmla="*/ 979153 h 1634024"/>
              <a:gd name="connsiteX160" fmla="*/ 253110 w 1634024"/>
              <a:gd name="connsiteY160" fmla="*/ 1030049 h 1634024"/>
              <a:gd name="connsiteX161" fmla="*/ 280041 w 1634024"/>
              <a:gd name="connsiteY161" fmla="*/ 1037316 h 1634024"/>
              <a:gd name="connsiteX162" fmla="*/ 300639 w 1634024"/>
              <a:gd name="connsiteY162" fmla="*/ 1148841 h 1634024"/>
              <a:gd name="connsiteX163" fmla="*/ 329818 w 1634024"/>
              <a:gd name="connsiteY163" fmla="*/ 1236653 h 1634024"/>
              <a:gd name="connsiteX164" fmla="*/ 214517 w 1634024"/>
              <a:gd name="connsiteY164" fmla="*/ 1183793 h 1634024"/>
              <a:gd name="connsiteX165" fmla="*/ 136580 w 1634024"/>
              <a:gd name="connsiteY165" fmla="*/ 1132167 h 1634024"/>
              <a:gd name="connsiteX166" fmla="*/ 104650 w 1634024"/>
              <a:gd name="connsiteY166" fmla="*/ 987475 h 1634024"/>
              <a:gd name="connsiteX167" fmla="*/ 1630366 w 1634024"/>
              <a:gd name="connsiteY167" fmla="*/ 889456 h 1634024"/>
              <a:gd name="connsiteX168" fmla="*/ 1629806 w 1634024"/>
              <a:gd name="connsiteY168" fmla="*/ 900547 h 1634024"/>
              <a:gd name="connsiteX169" fmla="*/ 1617425 w 1634024"/>
              <a:gd name="connsiteY169" fmla="*/ 981669 h 1634024"/>
              <a:gd name="connsiteX170" fmla="*/ 1602646 w 1634024"/>
              <a:gd name="connsiteY170" fmla="*/ 1039148 h 1634024"/>
              <a:gd name="connsiteX171" fmla="*/ 1529506 w 1634024"/>
              <a:gd name="connsiteY171" fmla="*/ 1110418 h 1634024"/>
              <a:gd name="connsiteX172" fmla="*/ 1556316 w 1634024"/>
              <a:gd name="connsiteY172" fmla="*/ 992300 h 1634024"/>
              <a:gd name="connsiteX173" fmla="*/ 1559570 w 1634024"/>
              <a:gd name="connsiteY173" fmla="*/ 950065 h 1634024"/>
              <a:gd name="connsiteX174" fmla="*/ 1589777 w 1634024"/>
              <a:gd name="connsiteY174" fmla="*/ 931417 h 1634024"/>
              <a:gd name="connsiteX175" fmla="*/ 1617979 w 1634024"/>
              <a:gd name="connsiteY175" fmla="*/ 905598 h 1634024"/>
              <a:gd name="connsiteX176" fmla="*/ 3658 w 1634024"/>
              <a:gd name="connsiteY176" fmla="*/ 889453 h 1634024"/>
              <a:gd name="connsiteX177" fmla="*/ 16047 w 1634024"/>
              <a:gd name="connsiteY177" fmla="*/ 905598 h 1634024"/>
              <a:gd name="connsiteX178" fmla="*/ 44249 w 1634024"/>
              <a:gd name="connsiteY178" fmla="*/ 931417 h 1634024"/>
              <a:gd name="connsiteX179" fmla="*/ 74454 w 1634024"/>
              <a:gd name="connsiteY179" fmla="*/ 950064 h 1634024"/>
              <a:gd name="connsiteX180" fmla="*/ 77708 w 1634024"/>
              <a:gd name="connsiteY180" fmla="*/ 992300 h 1634024"/>
              <a:gd name="connsiteX181" fmla="*/ 104518 w 1634024"/>
              <a:gd name="connsiteY181" fmla="*/ 1110418 h 1634024"/>
              <a:gd name="connsiteX182" fmla="*/ 31378 w 1634024"/>
              <a:gd name="connsiteY182" fmla="*/ 1039147 h 1634024"/>
              <a:gd name="connsiteX183" fmla="*/ 16599 w 1634024"/>
              <a:gd name="connsiteY183" fmla="*/ 981669 h 1634024"/>
              <a:gd name="connsiteX184" fmla="*/ 4218 w 1634024"/>
              <a:gd name="connsiteY184" fmla="*/ 900547 h 1634024"/>
              <a:gd name="connsiteX185" fmla="*/ 69006 w 1634024"/>
              <a:gd name="connsiteY185" fmla="*/ 705779 h 1634024"/>
              <a:gd name="connsiteX186" fmla="*/ 63273 w 1634024"/>
              <a:gd name="connsiteY186" fmla="*/ 804928 h 1634024"/>
              <a:gd name="connsiteX187" fmla="*/ 71242 w 1634024"/>
              <a:gd name="connsiteY187" fmla="*/ 908372 h 1634024"/>
              <a:gd name="connsiteX188" fmla="*/ 18447 w 1634024"/>
              <a:gd name="connsiteY188" fmla="*/ 871170 h 1634024"/>
              <a:gd name="connsiteX189" fmla="*/ 1699 w 1634024"/>
              <a:gd name="connsiteY189" fmla="*/ 850649 h 1634024"/>
              <a:gd name="connsiteX190" fmla="*/ 0 w 1634024"/>
              <a:gd name="connsiteY190" fmla="*/ 817012 h 1634024"/>
              <a:gd name="connsiteX191" fmla="*/ 2918 w 1634024"/>
              <a:gd name="connsiteY191" fmla="*/ 759224 h 1634024"/>
              <a:gd name="connsiteX192" fmla="*/ 20065 w 1634024"/>
              <a:gd name="connsiteY192" fmla="*/ 739267 h 1634024"/>
              <a:gd name="connsiteX193" fmla="*/ 1565018 w 1634024"/>
              <a:gd name="connsiteY193" fmla="*/ 705777 h 1634024"/>
              <a:gd name="connsiteX194" fmla="*/ 1613961 w 1634024"/>
              <a:gd name="connsiteY194" fmla="*/ 739267 h 1634024"/>
              <a:gd name="connsiteX195" fmla="*/ 1631106 w 1634024"/>
              <a:gd name="connsiteY195" fmla="*/ 759221 h 1634024"/>
              <a:gd name="connsiteX196" fmla="*/ 1634024 w 1634024"/>
              <a:gd name="connsiteY196" fmla="*/ 817012 h 1634024"/>
              <a:gd name="connsiteX197" fmla="*/ 1632325 w 1634024"/>
              <a:gd name="connsiteY197" fmla="*/ 850651 h 1634024"/>
              <a:gd name="connsiteX198" fmla="*/ 1615579 w 1634024"/>
              <a:gd name="connsiteY198" fmla="*/ 871170 h 1634024"/>
              <a:gd name="connsiteX199" fmla="*/ 1562782 w 1634024"/>
              <a:gd name="connsiteY199" fmla="*/ 908374 h 1634024"/>
              <a:gd name="connsiteX200" fmla="*/ 1570751 w 1634024"/>
              <a:gd name="connsiteY200" fmla="*/ 804928 h 1634024"/>
              <a:gd name="connsiteX201" fmla="*/ 270801 w 1634024"/>
              <a:gd name="connsiteY201" fmla="*/ 622568 h 1634024"/>
              <a:gd name="connsiteX202" fmla="*/ 270007 w 1634024"/>
              <a:gd name="connsiteY202" fmla="*/ 626864 h 1634024"/>
              <a:gd name="connsiteX203" fmla="*/ 259327 w 1634024"/>
              <a:gd name="connsiteY203" fmla="*/ 804928 h 1634024"/>
              <a:gd name="connsiteX204" fmla="*/ 270007 w 1634024"/>
              <a:gd name="connsiteY204" fmla="*/ 982991 h 1634024"/>
              <a:gd name="connsiteX205" fmla="*/ 271172 w 1634024"/>
              <a:gd name="connsiteY205" fmla="*/ 989296 h 1634024"/>
              <a:gd name="connsiteX206" fmla="*/ 167086 w 1634024"/>
              <a:gd name="connsiteY206" fmla="*/ 956129 h 1634024"/>
              <a:gd name="connsiteX207" fmla="*/ 99922 w 1634024"/>
              <a:gd name="connsiteY207" fmla="*/ 924457 h 1634024"/>
              <a:gd name="connsiteX208" fmla="*/ 90954 w 1634024"/>
              <a:gd name="connsiteY208" fmla="*/ 804928 h 1634024"/>
              <a:gd name="connsiteX209" fmla="*/ 97477 w 1634024"/>
              <a:gd name="connsiteY209" fmla="*/ 689097 h 1634024"/>
              <a:gd name="connsiteX210" fmla="*/ 170266 w 1634024"/>
              <a:gd name="connsiteY210" fmla="*/ 655468 h 1634024"/>
              <a:gd name="connsiteX211" fmla="*/ 1363221 w 1634024"/>
              <a:gd name="connsiteY211" fmla="*/ 622567 h 1634024"/>
              <a:gd name="connsiteX212" fmla="*/ 1463760 w 1634024"/>
              <a:gd name="connsiteY212" fmla="*/ 655468 h 1634024"/>
              <a:gd name="connsiteX213" fmla="*/ 1533315 w 1634024"/>
              <a:gd name="connsiteY213" fmla="*/ 687602 h 1634024"/>
              <a:gd name="connsiteX214" fmla="*/ 1539901 w 1634024"/>
              <a:gd name="connsiteY214" fmla="*/ 804928 h 1634024"/>
              <a:gd name="connsiteX215" fmla="*/ 1530846 w 1634024"/>
              <a:gd name="connsiteY215" fmla="*/ 925993 h 1634024"/>
              <a:gd name="connsiteX216" fmla="*/ 1466940 w 1634024"/>
              <a:gd name="connsiteY216" fmla="*/ 956129 h 1634024"/>
              <a:gd name="connsiteX217" fmla="*/ 1362850 w 1634024"/>
              <a:gd name="connsiteY217" fmla="*/ 989298 h 1634024"/>
              <a:gd name="connsiteX218" fmla="*/ 1364015 w 1634024"/>
              <a:gd name="connsiteY218" fmla="*/ 982991 h 1634024"/>
              <a:gd name="connsiteX219" fmla="*/ 1374695 w 1634024"/>
              <a:gd name="connsiteY219" fmla="*/ 804928 h 1634024"/>
              <a:gd name="connsiteX220" fmla="*/ 1364015 w 1634024"/>
              <a:gd name="connsiteY220" fmla="*/ 626864 h 1634024"/>
              <a:gd name="connsiteX221" fmla="*/ 1103658 w 1634024"/>
              <a:gd name="connsiteY221" fmla="*/ 573021 h 1634024"/>
              <a:gd name="connsiteX222" fmla="*/ 1109552 w 1634024"/>
              <a:gd name="connsiteY222" fmla="*/ 573552 h 1634024"/>
              <a:gd name="connsiteX223" fmla="*/ 1241433 w 1634024"/>
              <a:gd name="connsiteY223" fmla="*/ 594088 h 1634024"/>
              <a:gd name="connsiteX224" fmla="*/ 1322931 w 1634024"/>
              <a:gd name="connsiteY224" fmla="*/ 612961 h 1634024"/>
              <a:gd name="connsiteX225" fmla="*/ 1326844 w 1634024"/>
              <a:gd name="connsiteY225" fmla="*/ 635323 h 1634024"/>
              <a:gd name="connsiteX226" fmla="*/ 1336513 w 1634024"/>
              <a:gd name="connsiteY226" fmla="*/ 804928 h 1634024"/>
              <a:gd name="connsiteX227" fmla="*/ 1326844 w 1634024"/>
              <a:gd name="connsiteY227" fmla="*/ 974532 h 1634024"/>
              <a:gd name="connsiteX228" fmla="*/ 1322255 w 1634024"/>
              <a:gd name="connsiteY228" fmla="*/ 1000754 h 1634024"/>
              <a:gd name="connsiteX229" fmla="*/ 1179541 w 1634024"/>
              <a:gd name="connsiteY229" fmla="*/ 1029870 h 1634024"/>
              <a:gd name="connsiteX230" fmla="*/ 1102692 w 1634024"/>
              <a:gd name="connsiteY230" fmla="*/ 1038721 h 1634024"/>
              <a:gd name="connsiteX231" fmla="*/ 1109430 w 1634024"/>
              <a:gd name="connsiteY231" fmla="*/ 973949 h 1634024"/>
              <a:gd name="connsiteX232" fmla="*/ 1115139 w 1634024"/>
              <a:gd name="connsiteY232" fmla="*/ 804928 h 1634024"/>
              <a:gd name="connsiteX233" fmla="*/ 1111629 w 1634024"/>
              <a:gd name="connsiteY233" fmla="*/ 672006 h 1634024"/>
              <a:gd name="connsiteX234" fmla="*/ 530368 w 1634024"/>
              <a:gd name="connsiteY234" fmla="*/ 573021 h 1634024"/>
              <a:gd name="connsiteX235" fmla="*/ 522397 w 1634024"/>
              <a:gd name="connsiteY235" fmla="*/ 672006 h 1634024"/>
              <a:gd name="connsiteX236" fmla="*/ 518887 w 1634024"/>
              <a:gd name="connsiteY236" fmla="*/ 804928 h 1634024"/>
              <a:gd name="connsiteX237" fmla="*/ 524596 w 1634024"/>
              <a:gd name="connsiteY237" fmla="*/ 973949 h 1634024"/>
              <a:gd name="connsiteX238" fmla="*/ 531334 w 1634024"/>
              <a:gd name="connsiteY238" fmla="*/ 1038721 h 1634024"/>
              <a:gd name="connsiteX239" fmla="*/ 454485 w 1634024"/>
              <a:gd name="connsiteY239" fmla="*/ 1029870 h 1634024"/>
              <a:gd name="connsiteX240" fmla="*/ 311585 w 1634024"/>
              <a:gd name="connsiteY240" fmla="*/ 1000716 h 1634024"/>
              <a:gd name="connsiteX241" fmla="*/ 307009 w 1634024"/>
              <a:gd name="connsiteY241" fmla="*/ 974570 h 1634024"/>
              <a:gd name="connsiteX242" fmla="*/ 297335 w 1634024"/>
              <a:gd name="connsiteY242" fmla="*/ 804928 h 1634024"/>
              <a:gd name="connsiteX243" fmla="*/ 307009 w 1634024"/>
              <a:gd name="connsiteY243" fmla="*/ 635286 h 1634024"/>
              <a:gd name="connsiteX244" fmla="*/ 310909 w 1634024"/>
              <a:gd name="connsiteY244" fmla="*/ 613004 h 1634024"/>
              <a:gd name="connsiteX245" fmla="*/ 392593 w 1634024"/>
              <a:gd name="connsiteY245" fmla="*/ 594088 h 1634024"/>
              <a:gd name="connsiteX246" fmla="*/ 524474 w 1634024"/>
              <a:gd name="connsiteY246" fmla="*/ 573552 h 1634024"/>
              <a:gd name="connsiteX247" fmla="*/ 817013 w 1634024"/>
              <a:gd name="connsiteY247" fmla="*/ 556285 h 1634024"/>
              <a:gd name="connsiteX248" fmla="*/ 967235 w 1634024"/>
              <a:gd name="connsiteY248" fmla="*/ 560718 h 1634024"/>
              <a:gd name="connsiteX249" fmla="*/ 1056510 w 1634024"/>
              <a:gd name="connsiteY249" fmla="*/ 568769 h 1634024"/>
              <a:gd name="connsiteX250" fmla="*/ 1062043 w 1634024"/>
              <a:gd name="connsiteY250" fmla="*/ 616802 h 1634024"/>
              <a:gd name="connsiteX251" fmla="*/ 1069054 w 1634024"/>
              <a:gd name="connsiteY251" fmla="*/ 804928 h 1634024"/>
              <a:gd name="connsiteX252" fmla="*/ 1064537 w 1634024"/>
              <a:gd name="connsiteY252" fmla="*/ 956365 h 1634024"/>
              <a:gd name="connsiteX253" fmla="*/ 1056542 w 1634024"/>
              <a:gd name="connsiteY253" fmla="*/ 1044037 h 1634024"/>
              <a:gd name="connsiteX254" fmla="*/ 1005139 w 1634024"/>
              <a:gd name="connsiteY254" fmla="*/ 1049958 h 1634024"/>
              <a:gd name="connsiteX255" fmla="*/ 817013 w 1634024"/>
              <a:gd name="connsiteY255" fmla="*/ 1056969 h 1634024"/>
              <a:gd name="connsiteX256" fmla="*/ 628887 w 1634024"/>
              <a:gd name="connsiteY256" fmla="*/ 1049958 h 1634024"/>
              <a:gd name="connsiteX257" fmla="*/ 580854 w 1634024"/>
              <a:gd name="connsiteY257" fmla="*/ 1044425 h 1634024"/>
              <a:gd name="connsiteX258" fmla="*/ 572803 w 1634024"/>
              <a:gd name="connsiteY258" fmla="*/ 955149 h 1634024"/>
              <a:gd name="connsiteX259" fmla="*/ 568370 w 1634024"/>
              <a:gd name="connsiteY259" fmla="*/ 804928 h 1634024"/>
              <a:gd name="connsiteX260" fmla="*/ 575252 w 1634024"/>
              <a:gd name="connsiteY260" fmla="*/ 618287 h 1634024"/>
              <a:gd name="connsiteX261" fmla="*/ 580925 w 1634024"/>
              <a:gd name="connsiteY261" fmla="*/ 568461 h 1634024"/>
              <a:gd name="connsiteX262" fmla="*/ 666791 w 1634024"/>
              <a:gd name="connsiteY262" fmla="*/ 560718 h 1634024"/>
              <a:gd name="connsiteX263" fmla="*/ 817013 w 1634024"/>
              <a:gd name="connsiteY263" fmla="*/ 556285 h 1634024"/>
              <a:gd name="connsiteX264" fmla="*/ 1530228 w 1634024"/>
              <a:gd name="connsiteY264" fmla="*/ 499961 h 1634024"/>
              <a:gd name="connsiteX265" fmla="*/ 1592336 w 1634024"/>
              <a:gd name="connsiteY265" fmla="*/ 560515 h 1634024"/>
              <a:gd name="connsiteX266" fmla="*/ 1597293 w 1634024"/>
              <a:gd name="connsiteY266" fmla="*/ 574058 h 1634024"/>
              <a:gd name="connsiteX267" fmla="*/ 1617425 w 1634024"/>
              <a:gd name="connsiteY267" fmla="*/ 652356 h 1634024"/>
              <a:gd name="connsiteX268" fmla="*/ 1627176 w 1634024"/>
              <a:gd name="connsiteY268" fmla="*/ 716243 h 1634024"/>
              <a:gd name="connsiteX269" fmla="*/ 1617979 w 1634024"/>
              <a:gd name="connsiteY269" fmla="*/ 704258 h 1634024"/>
              <a:gd name="connsiteX270" fmla="*/ 1589777 w 1634024"/>
              <a:gd name="connsiteY270" fmla="*/ 678439 h 1634024"/>
              <a:gd name="connsiteX271" fmla="*/ 1562228 w 1634024"/>
              <a:gd name="connsiteY271" fmla="*/ 661432 h 1634024"/>
              <a:gd name="connsiteX272" fmla="*/ 1538808 w 1634024"/>
              <a:gd name="connsiteY272" fmla="*/ 528456 h 1634024"/>
              <a:gd name="connsiteX273" fmla="*/ 103797 w 1634024"/>
              <a:gd name="connsiteY273" fmla="*/ 499960 h 1634024"/>
              <a:gd name="connsiteX274" fmla="*/ 95216 w 1634024"/>
              <a:gd name="connsiteY274" fmla="*/ 528456 h 1634024"/>
              <a:gd name="connsiteX275" fmla="*/ 71796 w 1634024"/>
              <a:gd name="connsiteY275" fmla="*/ 661433 h 1634024"/>
              <a:gd name="connsiteX276" fmla="*/ 44249 w 1634024"/>
              <a:gd name="connsiteY276" fmla="*/ 678439 h 1634024"/>
              <a:gd name="connsiteX277" fmla="*/ 16047 w 1634024"/>
              <a:gd name="connsiteY277" fmla="*/ 704258 h 1634024"/>
              <a:gd name="connsiteX278" fmla="*/ 6848 w 1634024"/>
              <a:gd name="connsiteY278" fmla="*/ 716247 h 1634024"/>
              <a:gd name="connsiteX279" fmla="*/ 16599 w 1634024"/>
              <a:gd name="connsiteY279" fmla="*/ 652356 h 1634024"/>
              <a:gd name="connsiteX280" fmla="*/ 36731 w 1634024"/>
              <a:gd name="connsiteY280" fmla="*/ 574058 h 1634024"/>
              <a:gd name="connsiteX281" fmla="*/ 41688 w 1634024"/>
              <a:gd name="connsiteY281" fmla="*/ 560515 h 1634024"/>
              <a:gd name="connsiteX282" fmla="*/ 328923 w 1634024"/>
              <a:gd name="connsiteY282" fmla="*/ 373437 h 1634024"/>
              <a:gd name="connsiteX283" fmla="*/ 300639 w 1634024"/>
              <a:gd name="connsiteY283" fmla="*/ 461015 h 1634024"/>
              <a:gd name="connsiteX284" fmla="*/ 279832 w 1634024"/>
              <a:gd name="connsiteY284" fmla="*/ 573672 h 1634024"/>
              <a:gd name="connsiteX285" fmla="*/ 223983 w 1634024"/>
              <a:gd name="connsiteY285" fmla="*/ 589112 h 1634024"/>
              <a:gd name="connsiteX286" fmla="*/ 121574 w 1634024"/>
              <a:gd name="connsiteY286" fmla="*/ 630703 h 1634024"/>
              <a:gd name="connsiteX287" fmla="*/ 102978 w 1634024"/>
              <a:gd name="connsiteY287" fmla="*/ 642183 h 1634024"/>
              <a:gd name="connsiteX288" fmla="*/ 121283 w 1634024"/>
              <a:gd name="connsiteY288" fmla="*/ 535344 h 1634024"/>
              <a:gd name="connsiteX289" fmla="*/ 138579 w 1634024"/>
              <a:gd name="connsiteY289" fmla="*/ 476206 h 1634024"/>
              <a:gd name="connsiteX290" fmla="*/ 214418 w 1634024"/>
              <a:gd name="connsiteY290" fmla="*/ 425949 h 1634024"/>
              <a:gd name="connsiteX291" fmla="*/ 1305099 w 1634024"/>
              <a:gd name="connsiteY291" fmla="*/ 373436 h 1634024"/>
              <a:gd name="connsiteX292" fmla="*/ 1419606 w 1634024"/>
              <a:gd name="connsiteY292" fmla="*/ 425949 h 1634024"/>
              <a:gd name="connsiteX293" fmla="*/ 1491536 w 1634024"/>
              <a:gd name="connsiteY293" fmla="*/ 473616 h 1634024"/>
              <a:gd name="connsiteX294" fmla="*/ 1509755 w 1634024"/>
              <a:gd name="connsiteY294" fmla="*/ 536123 h 1634024"/>
              <a:gd name="connsiteX295" fmla="*/ 1527493 w 1634024"/>
              <a:gd name="connsiteY295" fmla="*/ 639988 h 1634024"/>
              <a:gd name="connsiteX296" fmla="*/ 1512452 w 1634024"/>
              <a:gd name="connsiteY296" fmla="*/ 630703 h 1634024"/>
              <a:gd name="connsiteX297" fmla="*/ 1410043 w 1634024"/>
              <a:gd name="connsiteY297" fmla="*/ 589112 h 1634024"/>
              <a:gd name="connsiteX298" fmla="*/ 1354190 w 1634024"/>
              <a:gd name="connsiteY298" fmla="*/ 573670 h 1634024"/>
              <a:gd name="connsiteX299" fmla="*/ 1333383 w 1634024"/>
              <a:gd name="connsiteY299" fmla="*/ 461015 h 1634024"/>
              <a:gd name="connsiteX300" fmla="*/ 1468626 w 1634024"/>
              <a:gd name="connsiteY300" fmla="*/ 328865 h 1634024"/>
              <a:gd name="connsiteX301" fmla="*/ 1494491 w 1634024"/>
              <a:gd name="connsiteY301" fmla="*/ 360213 h 1634024"/>
              <a:gd name="connsiteX302" fmla="*/ 1569819 w 1634024"/>
              <a:gd name="connsiteY302" fmla="*/ 498994 h 1634024"/>
              <a:gd name="connsiteX303" fmla="*/ 1570349 w 1634024"/>
              <a:gd name="connsiteY303" fmla="*/ 500442 h 1634024"/>
              <a:gd name="connsiteX304" fmla="*/ 1549654 w 1634024"/>
              <a:gd name="connsiteY304" fmla="*/ 479019 h 1634024"/>
              <a:gd name="connsiteX305" fmla="*/ 1516784 w 1634024"/>
              <a:gd name="connsiteY305" fmla="*/ 455315 h 1634024"/>
              <a:gd name="connsiteX306" fmla="*/ 1500687 w 1634024"/>
              <a:gd name="connsiteY306" fmla="*/ 401854 h 1634024"/>
              <a:gd name="connsiteX307" fmla="*/ 165398 w 1634024"/>
              <a:gd name="connsiteY307" fmla="*/ 328865 h 1634024"/>
              <a:gd name="connsiteX308" fmla="*/ 133337 w 1634024"/>
              <a:gd name="connsiteY308" fmla="*/ 401854 h 1634024"/>
              <a:gd name="connsiteX309" fmla="*/ 117240 w 1634024"/>
              <a:gd name="connsiteY309" fmla="*/ 455314 h 1634024"/>
              <a:gd name="connsiteX310" fmla="*/ 84369 w 1634024"/>
              <a:gd name="connsiteY310" fmla="*/ 479019 h 1634024"/>
              <a:gd name="connsiteX311" fmla="*/ 63676 w 1634024"/>
              <a:gd name="connsiteY311" fmla="*/ 500441 h 1634024"/>
              <a:gd name="connsiteX312" fmla="*/ 64205 w 1634024"/>
              <a:gd name="connsiteY312" fmla="*/ 498994 h 1634024"/>
              <a:gd name="connsiteX313" fmla="*/ 139533 w 1634024"/>
              <a:gd name="connsiteY313" fmla="*/ 360213 h 1634024"/>
              <a:gd name="connsiteX314" fmla="*/ 1060150 w 1634024"/>
              <a:gd name="connsiteY314" fmla="*/ 307789 h 1634024"/>
              <a:gd name="connsiteX315" fmla="*/ 1145759 w 1634024"/>
              <a:gd name="connsiteY315" fmla="*/ 322773 h 1634024"/>
              <a:gd name="connsiteX316" fmla="*/ 1263176 w 1634024"/>
              <a:gd name="connsiteY316" fmla="*/ 358521 h 1634024"/>
              <a:gd name="connsiteX317" fmla="*/ 1299009 w 1634024"/>
              <a:gd name="connsiteY317" fmla="*/ 476248 h 1634024"/>
              <a:gd name="connsiteX318" fmla="*/ 1314117 w 1634024"/>
              <a:gd name="connsiteY318" fmla="*/ 562592 h 1634024"/>
              <a:gd name="connsiteX319" fmla="*/ 1285922 w 1634024"/>
              <a:gd name="connsiteY319" fmla="*/ 554796 h 1634024"/>
              <a:gd name="connsiteX320" fmla="*/ 1143462 w 1634024"/>
              <a:gd name="connsiteY320" fmla="*/ 528886 h 1634024"/>
              <a:gd name="connsiteX321" fmla="*/ 1098491 w 1634024"/>
              <a:gd name="connsiteY321" fmla="*/ 524208 h 1634024"/>
              <a:gd name="connsiteX322" fmla="*/ 1085166 w 1634024"/>
              <a:gd name="connsiteY322" fmla="*/ 427650 h 1634024"/>
              <a:gd name="connsiteX323" fmla="*/ 1063291 w 1634024"/>
              <a:gd name="connsiteY323" fmla="*/ 319432 h 1634024"/>
              <a:gd name="connsiteX324" fmla="*/ 573876 w 1634024"/>
              <a:gd name="connsiteY324" fmla="*/ 307788 h 1634024"/>
              <a:gd name="connsiteX325" fmla="*/ 570735 w 1634024"/>
              <a:gd name="connsiteY325" fmla="*/ 319432 h 1634024"/>
              <a:gd name="connsiteX326" fmla="*/ 548860 w 1634024"/>
              <a:gd name="connsiteY326" fmla="*/ 427650 h 1634024"/>
              <a:gd name="connsiteX327" fmla="*/ 535535 w 1634024"/>
              <a:gd name="connsiteY327" fmla="*/ 524208 h 1634024"/>
              <a:gd name="connsiteX328" fmla="*/ 490565 w 1634024"/>
              <a:gd name="connsiteY328" fmla="*/ 528886 h 1634024"/>
              <a:gd name="connsiteX329" fmla="*/ 348104 w 1634024"/>
              <a:gd name="connsiteY329" fmla="*/ 554796 h 1634024"/>
              <a:gd name="connsiteX330" fmla="*/ 319724 w 1634024"/>
              <a:gd name="connsiteY330" fmla="*/ 562643 h 1634024"/>
              <a:gd name="connsiteX331" fmla="*/ 334857 w 1634024"/>
              <a:gd name="connsiteY331" fmla="*/ 476180 h 1634024"/>
              <a:gd name="connsiteX332" fmla="*/ 370661 w 1634024"/>
              <a:gd name="connsiteY332" fmla="*/ 358577 h 1634024"/>
              <a:gd name="connsiteX333" fmla="*/ 488264 w 1634024"/>
              <a:gd name="connsiteY333" fmla="*/ 322773 h 1634024"/>
              <a:gd name="connsiteX334" fmla="*/ 817011 w 1634024"/>
              <a:gd name="connsiteY334" fmla="*/ 285251 h 1634024"/>
              <a:gd name="connsiteX335" fmla="*/ 986653 w 1634024"/>
              <a:gd name="connsiteY335" fmla="*/ 294925 h 1634024"/>
              <a:gd name="connsiteX336" fmla="*/ 1012802 w 1634024"/>
              <a:gd name="connsiteY336" fmla="*/ 299502 h 1634024"/>
              <a:gd name="connsiteX337" fmla="*/ 1041955 w 1634024"/>
              <a:gd name="connsiteY337" fmla="*/ 442400 h 1634024"/>
              <a:gd name="connsiteX338" fmla="*/ 1050807 w 1634024"/>
              <a:gd name="connsiteY338" fmla="*/ 519249 h 1634024"/>
              <a:gd name="connsiteX339" fmla="*/ 986034 w 1634024"/>
              <a:gd name="connsiteY339" fmla="*/ 512511 h 1634024"/>
              <a:gd name="connsiteX340" fmla="*/ 817013 w 1634024"/>
              <a:gd name="connsiteY340" fmla="*/ 506802 h 1634024"/>
              <a:gd name="connsiteX341" fmla="*/ 647992 w 1634024"/>
              <a:gd name="connsiteY341" fmla="*/ 512511 h 1634024"/>
              <a:gd name="connsiteX342" fmla="*/ 586569 w 1634024"/>
              <a:gd name="connsiteY342" fmla="*/ 518900 h 1634024"/>
              <a:gd name="connsiteX343" fmla="*/ 594986 w 1634024"/>
              <a:gd name="connsiteY343" fmla="*/ 444985 h 1634024"/>
              <a:gd name="connsiteX344" fmla="*/ 624400 w 1634024"/>
              <a:gd name="connsiteY344" fmla="*/ 298945 h 1634024"/>
              <a:gd name="connsiteX345" fmla="*/ 647369 w 1634024"/>
              <a:gd name="connsiteY345" fmla="*/ 294925 h 1634024"/>
              <a:gd name="connsiteX346" fmla="*/ 817011 w 1634024"/>
              <a:gd name="connsiteY346" fmla="*/ 285251 h 1634024"/>
              <a:gd name="connsiteX347" fmla="*/ 1192344 w 1634024"/>
              <a:gd name="connsiteY347" fmla="*/ 140822 h 1634024"/>
              <a:gd name="connsiteX348" fmla="*/ 1325459 w 1634024"/>
              <a:gd name="connsiteY348" fmla="*/ 194351 h 1634024"/>
              <a:gd name="connsiteX349" fmla="*/ 1381751 w 1634024"/>
              <a:gd name="connsiteY349" fmla="*/ 228591 h 1634024"/>
              <a:gd name="connsiteX350" fmla="*/ 1384621 w 1634024"/>
              <a:gd name="connsiteY350" fmla="*/ 230960 h 1634024"/>
              <a:gd name="connsiteX351" fmla="*/ 1425086 w 1634024"/>
              <a:gd name="connsiteY351" fmla="*/ 297767 h 1634024"/>
              <a:gd name="connsiteX352" fmla="*/ 1473694 w 1634024"/>
              <a:gd name="connsiteY352" fmla="*/ 412399 h 1634024"/>
              <a:gd name="connsiteX353" fmla="*/ 1478065 w 1634024"/>
              <a:gd name="connsiteY353" fmla="*/ 427393 h 1634024"/>
              <a:gd name="connsiteX354" fmla="*/ 1441767 w 1634024"/>
              <a:gd name="connsiteY354" fmla="*/ 401217 h 1634024"/>
              <a:gd name="connsiteX355" fmla="*/ 1311005 w 1634024"/>
              <a:gd name="connsiteY355" fmla="*/ 337024 h 1634024"/>
              <a:gd name="connsiteX356" fmla="*/ 1291283 w 1634024"/>
              <a:gd name="connsiteY356" fmla="*/ 330655 h 1634024"/>
              <a:gd name="connsiteX357" fmla="*/ 1284914 w 1634024"/>
              <a:gd name="connsiteY357" fmla="*/ 310934 h 1634024"/>
              <a:gd name="connsiteX358" fmla="*/ 1220722 w 1634024"/>
              <a:gd name="connsiteY358" fmla="*/ 180173 h 1634024"/>
              <a:gd name="connsiteX359" fmla="*/ 441678 w 1634024"/>
              <a:gd name="connsiteY359" fmla="*/ 140822 h 1634024"/>
              <a:gd name="connsiteX360" fmla="*/ 413301 w 1634024"/>
              <a:gd name="connsiteY360" fmla="*/ 180173 h 1634024"/>
              <a:gd name="connsiteX361" fmla="*/ 349108 w 1634024"/>
              <a:gd name="connsiteY361" fmla="*/ 310934 h 1634024"/>
              <a:gd name="connsiteX362" fmla="*/ 342739 w 1634024"/>
              <a:gd name="connsiteY362" fmla="*/ 330655 h 1634024"/>
              <a:gd name="connsiteX363" fmla="*/ 323017 w 1634024"/>
              <a:gd name="connsiteY363" fmla="*/ 337024 h 1634024"/>
              <a:gd name="connsiteX364" fmla="*/ 192257 w 1634024"/>
              <a:gd name="connsiteY364" fmla="*/ 401217 h 1634024"/>
              <a:gd name="connsiteX365" fmla="*/ 152025 w 1634024"/>
              <a:gd name="connsiteY365" fmla="*/ 430229 h 1634024"/>
              <a:gd name="connsiteX366" fmla="*/ 157553 w 1634024"/>
              <a:gd name="connsiteY366" fmla="*/ 411327 h 1634024"/>
              <a:gd name="connsiteX367" fmla="*/ 206434 w 1634024"/>
              <a:gd name="connsiteY367" fmla="*/ 296481 h 1634024"/>
              <a:gd name="connsiteX368" fmla="*/ 243150 w 1634024"/>
              <a:gd name="connsiteY368" fmla="*/ 236119 h 1634024"/>
              <a:gd name="connsiteX369" fmla="*/ 252279 w 1634024"/>
              <a:gd name="connsiteY369" fmla="*/ 228587 h 1634024"/>
              <a:gd name="connsiteX370" fmla="*/ 308564 w 1634024"/>
              <a:gd name="connsiteY370" fmla="*/ 194350 h 1634024"/>
              <a:gd name="connsiteX371" fmla="*/ 979880 w 1634024"/>
              <a:gd name="connsiteY371" fmla="*/ 91090 h 1634024"/>
              <a:gd name="connsiteX372" fmla="*/ 999558 w 1634024"/>
              <a:gd name="connsiteY372" fmla="*/ 92566 h 1634024"/>
              <a:gd name="connsiteX373" fmla="*/ 1145374 w 1634024"/>
              <a:gd name="connsiteY373" fmla="*/ 126195 h 1634024"/>
              <a:gd name="connsiteX374" fmla="*/ 1195875 w 1634024"/>
              <a:gd name="connsiteY374" fmla="*/ 202434 h 1634024"/>
              <a:gd name="connsiteX375" fmla="*/ 1248294 w 1634024"/>
              <a:gd name="connsiteY375" fmla="*/ 316772 h 1634024"/>
              <a:gd name="connsiteX376" fmla="*/ 1160924 w 1634024"/>
              <a:gd name="connsiteY376" fmla="*/ 288555 h 1634024"/>
              <a:gd name="connsiteX377" fmla="*/ 1049402 w 1634024"/>
              <a:gd name="connsiteY377" fmla="*/ 267958 h 1634024"/>
              <a:gd name="connsiteX378" fmla="*/ 1042134 w 1634024"/>
              <a:gd name="connsiteY378" fmla="*/ 241024 h 1634024"/>
              <a:gd name="connsiteX379" fmla="*/ 991238 w 1634024"/>
              <a:gd name="connsiteY379" fmla="*/ 109489 h 1634024"/>
              <a:gd name="connsiteX380" fmla="*/ 654147 w 1634024"/>
              <a:gd name="connsiteY380" fmla="*/ 91089 h 1634024"/>
              <a:gd name="connsiteX381" fmla="*/ 642788 w 1634024"/>
              <a:gd name="connsiteY381" fmla="*/ 109489 h 1634024"/>
              <a:gd name="connsiteX382" fmla="*/ 591892 w 1634024"/>
              <a:gd name="connsiteY382" fmla="*/ 241024 h 1634024"/>
              <a:gd name="connsiteX383" fmla="*/ 584625 w 1634024"/>
              <a:gd name="connsiteY383" fmla="*/ 267957 h 1634024"/>
              <a:gd name="connsiteX384" fmla="*/ 473099 w 1634024"/>
              <a:gd name="connsiteY384" fmla="*/ 288555 h 1634024"/>
              <a:gd name="connsiteX385" fmla="*/ 385521 w 1634024"/>
              <a:gd name="connsiteY385" fmla="*/ 316839 h 1634024"/>
              <a:gd name="connsiteX386" fmla="*/ 438033 w 1634024"/>
              <a:gd name="connsiteY386" fmla="*/ 202334 h 1634024"/>
              <a:gd name="connsiteX387" fmla="*/ 488459 w 1634024"/>
              <a:gd name="connsiteY387" fmla="*/ 126238 h 1634024"/>
              <a:gd name="connsiteX388" fmla="*/ 634464 w 1634024"/>
              <a:gd name="connsiteY388" fmla="*/ 92566 h 1634024"/>
              <a:gd name="connsiteX389" fmla="*/ 817011 w 1634024"/>
              <a:gd name="connsiteY389" fmla="*/ 78870 h 1634024"/>
              <a:gd name="connsiteX390" fmla="*/ 936543 w 1634024"/>
              <a:gd name="connsiteY390" fmla="*/ 87838 h 1634024"/>
              <a:gd name="connsiteX391" fmla="*/ 968214 w 1634024"/>
              <a:gd name="connsiteY391" fmla="*/ 155001 h 1634024"/>
              <a:gd name="connsiteX392" fmla="*/ 1001382 w 1634024"/>
              <a:gd name="connsiteY392" fmla="*/ 259089 h 1634024"/>
              <a:gd name="connsiteX393" fmla="*/ 995075 w 1634024"/>
              <a:gd name="connsiteY393" fmla="*/ 257924 h 1634024"/>
              <a:gd name="connsiteX394" fmla="*/ 817011 w 1634024"/>
              <a:gd name="connsiteY394" fmla="*/ 247243 h 1634024"/>
              <a:gd name="connsiteX395" fmla="*/ 638948 w 1634024"/>
              <a:gd name="connsiteY395" fmla="*/ 257924 h 1634024"/>
              <a:gd name="connsiteX396" fmla="*/ 636096 w 1634024"/>
              <a:gd name="connsiteY396" fmla="*/ 258450 h 1634024"/>
              <a:gd name="connsiteX397" fmla="*/ 667553 w 1634024"/>
              <a:gd name="connsiteY397" fmla="*/ 158180 h 1634024"/>
              <a:gd name="connsiteX398" fmla="*/ 700144 w 1634024"/>
              <a:gd name="connsiteY398" fmla="*/ 87638 h 1634024"/>
              <a:gd name="connsiteX399" fmla="*/ 499756 w 1634024"/>
              <a:gd name="connsiteY399" fmla="*/ 63926 h 1634024"/>
              <a:gd name="connsiteX400" fmla="*/ 491103 w 1634024"/>
              <a:gd name="connsiteY400" fmla="*/ 72285 h 1634024"/>
              <a:gd name="connsiteX401" fmla="*/ 468306 w 1634024"/>
              <a:gd name="connsiteY401" fmla="*/ 103897 h 1634024"/>
              <a:gd name="connsiteX402" fmla="*/ 455121 w 1634024"/>
              <a:gd name="connsiteY402" fmla="*/ 107025 h 1634024"/>
              <a:gd name="connsiteX403" fmla="*/ 343493 w 1634024"/>
              <a:gd name="connsiteY403" fmla="*/ 153329 h 1634024"/>
              <a:gd name="connsiteX404" fmla="*/ 360213 w 1634024"/>
              <a:gd name="connsiteY404" fmla="*/ 139533 h 1634024"/>
              <a:gd name="connsiteX405" fmla="*/ 498994 w 1634024"/>
              <a:gd name="connsiteY405" fmla="*/ 64205 h 1634024"/>
              <a:gd name="connsiteX406" fmla="*/ 1134266 w 1634024"/>
              <a:gd name="connsiteY406" fmla="*/ 63926 h 1634024"/>
              <a:gd name="connsiteX407" fmla="*/ 1135030 w 1634024"/>
              <a:gd name="connsiteY407" fmla="*/ 64205 h 1634024"/>
              <a:gd name="connsiteX408" fmla="*/ 1273811 w 1634024"/>
              <a:gd name="connsiteY408" fmla="*/ 139533 h 1634024"/>
              <a:gd name="connsiteX409" fmla="*/ 1290531 w 1634024"/>
              <a:gd name="connsiteY409" fmla="*/ 153329 h 1634024"/>
              <a:gd name="connsiteX410" fmla="*/ 1178903 w 1634024"/>
              <a:gd name="connsiteY410" fmla="*/ 107025 h 1634024"/>
              <a:gd name="connsiteX411" fmla="*/ 1165716 w 1634024"/>
              <a:gd name="connsiteY411" fmla="*/ 103896 h 1634024"/>
              <a:gd name="connsiteX412" fmla="*/ 1142920 w 1634024"/>
              <a:gd name="connsiteY412" fmla="*/ 72285 h 1634024"/>
              <a:gd name="connsiteX413" fmla="*/ 920739 w 1634024"/>
              <a:gd name="connsiteY413" fmla="*/ 7300 h 1634024"/>
              <a:gd name="connsiteX414" fmla="*/ 981668 w 1634024"/>
              <a:gd name="connsiteY414" fmla="*/ 16599 h 1634024"/>
              <a:gd name="connsiteX415" fmla="*/ 1059966 w 1634024"/>
              <a:gd name="connsiteY415" fmla="*/ 36732 h 1634024"/>
              <a:gd name="connsiteX416" fmla="*/ 1072797 w 1634024"/>
              <a:gd name="connsiteY416" fmla="*/ 41428 h 1634024"/>
              <a:gd name="connsiteX417" fmla="*/ 1124035 w 1634024"/>
              <a:gd name="connsiteY417" fmla="*/ 94009 h 1634024"/>
              <a:gd name="connsiteX418" fmla="*/ 1004383 w 1634024"/>
              <a:gd name="connsiteY418" fmla="*/ 65624 h 1634024"/>
              <a:gd name="connsiteX419" fmla="*/ 962150 w 1634024"/>
              <a:gd name="connsiteY419" fmla="*/ 62371 h 1634024"/>
              <a:gd name="connsiteX420" fmla="*/ 943502 w 1634024"/>
              <a:gd name="connsiteY420" fmla="*/ 32164 h 1634024"/>
              <a:gd name="connsiteX421" fmla="*/ 713288 w 1634024"/>
              <a:gd name="connsiteY421" fmla="*/ 7300 h 1634024"/>
              <a:gd name="connsiteX422" fmla="*/ 690524 w 1634024"/>
              <a:gd name="connsiteY422" fmla="*/ 32164 h 1634024"/>
              <a:gd name="connsiteX423" fmla="*/ 671876 w 1634024"/>
              <a:gd name="connsiteY423" fmla="*/ 62370 h 1634024"/>
              <a:gd name="connsiteX424" fmla="*/ 629639 w 1634024"/>
              <a:gd name="connsiteY424" fmla="*/ 65624 h 1634024"/>
              <a:gd name="connsiteX425" fmla="*/ 509785 w 1634024"/>
              <a:gd name="connsiteY425" fmla="*/ 94057 h 1634024"/>
              <a:gd name="connsiteX426" fmla="*/ 509842 w 1634024"/>
              <a:gd name="connsiteY426" fmla="*/ 93971 h 1634024"/>
              <a:gd name="connsiteX427" fmla="*/ 557091 w 1634024"/>
              <a:gd name="connsiteY427" fmla="*/ 42942 h 1634024"/>
              <a:gd name="connsiteX428" fmla="*/ 574058 w 1634024"/>
              <a:gd name="connsiteY428" fmla="*/ 36732 h 1634024"/>
              <a:gd name="connsiteX429" fmla="*/ 652356 w 1634024"/>
              <a:gd name="connsiteY429" fmla="*/ 16599 h 1634024"/>
              <a:gd name="connsiteX430" fmla="*/ 817012 w 1634024"/>
              <a:gd name="connsiteY430" fmla="*/ 0 h 1634024"/>
              <a:gd name="connsiteX431" fmla="*/ 879315 w 1634024"/>
              <a:gd name="connsiteY431" fmla="*/ 3146 h 1634024"/>
              <a:gd name="connsiteX432" fmla="*/ 883255 w 1634024"/>
              <a:gd name="connsiteY432" fmla="*/ 6362 h 1634024"/>
              <a:gd name="connsiteX433" fmla="*/ 920459 w 1634024"/>
              <a:gd name="connsiteY433" fmla="*/ 59159 h 1634024"/>
              <a:gd name="connsiteX434" fmla="*/ 817011 w 1634024"/>
              <a:gd name="connsiteY434" fmla="*/ 51189 h 1634024"/>
              <a:gd name="connsiteX435" fmla="*/ 716487 w 1634024"/>
              <a:gd name="connsiteY435" fmla="*/ 58934 h 1634024"/>
              <a:gd name="connsiteX436" fmla="*/ 751352 w 1634024"/>
              <a:gd name="connsiteY436" fmla="*/ 7980 h 1634024"/>
              <a:gd name="connsiteX437" fmla="*/ 757120 w 1634024"/>
              <a:gd name="connsiteY437" fmla="*/ 3025 h 1634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</a:cxnLst>
            <a:rect l="l" t="t" r="r" b="b"/>
            <a:pathLst>
              <a:path w="1634024" h="1634024">
                <a:moveTo>
                  <a:pt x="920512" y="1550693"/>
                </a:moveTo>
                <a:lnTo>
                  <a:pt x="906296" y="1574402"/>
                </a:lnTo>
                <a:cubicBezTo>
                  <a:pt x="895053" y="1590374"/>
                  <a:pt x="883382" y="1604247"/>
                  <a:pt x="871335" y="1615841"/>
                </a:cubicBezTo>
                <a:lnTo>
                  <a:pt x="849128" y="1632402"/>
                </a:lnTo>
                <a:lnTo>
                  <a:pt x="817012" y="1634024"/>
                </a:lnTo>
                <a:lnTo>
                  <a:pt x="785779" y="1632447"/>
                </a:lnTo>
                <a:lnTo>
                  <a:pt x="763125" y="1614570"/>
                </a:lnTo>
                <a:cubicBezTo>
                  <a:pt x="751225" y="1602610"/>
                  <a:pt x="739702" y="1588426"/>
                  <a:pt x="728607" y="1572195"/>
                </a:cubicBezTo>
                <a:lnTo>
                  <a:pt x="716154" y="1550897"/>
                </a:lnTo>
                <a:lnTo>
                  <a:pt x="817011" y="1558667"/>
                </a:lnTo>
                <a:close/>
                <a:moveTo>
                  <a:pt x="1124038" y="1515847"/>
                </a:moveTo>
                <a:lnTo>
                  <a:pt x="1062857" y="1581958"/>
                </a:lnTo>
                <a:lnTo>
                  <a:pt x="1036521" y="1603321"/>
                </a:lnTo>
                <a:lnTo>
                  <a:pt x="981668" y="1617425"/>
                </a:lnTo>
                <a:cubicBezTo>
                  <a:pt x="955076" y="1622867"/>
                  <a:pt x="928012" y="1627017"/>
                  <a:pt x="900547" y="1629806"/>
                </a:cubicBezTo>
                <a:lnTo>
                  <a:pt x="880649" y="1630811"/>
                </a:lnTo>
                <a:lnTo>
                  <a:pt x="897581" y="1622123"/>
                </a:lnTo>
                <a:cubicBezTo>
                  <a:pt x="917976" y="1608073"/>
                  <a:pt x="937522" y="1587397"/>
                  <a:pt x="955951" y="1560897"/>
                </a:cubicBezTo>
                <a:lnTo>
                  <a:pt x="963845" y="1547355"/>
                </a:lnTo>
                <a:lnTo>
                  <a:pt x="1004383" y="1544232"/>
                </a:lnTo>
                <a:close/>
                <a:moveTo>
                  <a:pt x="509782" y="1515799"/>
                </a:moveTo>
                <a:lnTo>
                  <a:pt x="629639" y="1544232"/>
                </a:lnTo>
                <a:lnTo>
                  <a:pt x="670181" y="1547355"/>
                </a:lnTo>
                <a:lnTo>
                  <a:pt x="678075" y="1560897"/>
                </a:lnTo>
                <a:cubicBezTo>
                  <a:pt x="696504" y="1587397"/>
                  <a:pt x="716050" y="1608073"/>
                  <a:pt x="736446" y="1622123"/>
                </a:cubicBezTo>
                <a:lnTo>
                  <a:pt x="753377" y="1630811"/>
                </a:lnTo>
                <a:lnTo>
                  <a:pt x="733477" y="1629806"/>
                </a:lnTo>
                <a:cubicBezTo>
                  <a:pt x="706012" y="1627017"/>
                  <a:pt x="678948" y="1622867"/>
                  <a:pt x="652356" y="1617425"/>
                </a:cubicBezTo>
                <a:lnTo>
                  <a:pt x="599106" y="1603733"/>
                </a:lnTo>
                <a:lnTo>
                  <a:pt x="571100" y="1582045"/>
                </a:lnTo>
                <a:cubicBezTo>
                  <a:pt x="549719" y="1562325"/>
                  <a:pt x="529258" y="1540196"/>
                  <a:pt x="509841" y="1515884"/>
                </a:cubicBezTo>
                <a:close/>
                <a:moveTo>
                  <a:pt x="1357126" y="1424525"/>
                </a:moveTo>
                <a:lnTo>
                  <a:pt x="1354731" y="1427726"/>
                </a:lnTo>
                <a:lnTo>
                  <a:pt x="1273811" y="1494491"/>
                </a:lnTo>
                <a:cubicBezTo>
                  <a:pt x="1230346" y="1523856"/>
                  <a:pt x="1183903" y="1549148"/>
                  <a:pt x="1135030" y="1569819"/>
                </a:cubicBezTo>
                <a:lnTo>
                  <a:pt x="1093986" y="1584841"/>
                </a:lnTo>
                <a:lnTo>
                  <a:pt x="1142920" y="1537571"/>
                </a:lnTo>
                <a:lnTo>
                  <a:pt x="1167107" y="1505630"/>
                </a:lnTo>
                <a:lnTo>
                  <a:pt x="1178903" y="1502832"/>
                </a:lnTo>
                <a:cubicBezTo>
                  <a:pt x="1234518" y="1484855"/>
                  <a:pt x="1287368" y="1462860"/>
                  <a:pt x="1336830" y="1437323"/>
                </a:cubicBezTo>
                <a:close/>
                <a:moveTo>
                  <a:pt x="270812" y="1420689"/>
                </a:moveTo>
                <a:lnTo>
                  <a:pt x="297194" y="1437323"/>
                </a:lnTo>
                <a:cubicBezTo>
                  <a:pt x="346655" y="1462860"/>
                  <a:pt x="399505" y="1484855"/>
                  <a:pt x="455121" y="1502832"/>
                </a:cubicBezTo>
                <a:lnTo>
                  <a:pt x="466915" y="1505629"/>
                </a:lnTo>
                <a:lnTo>
                  <a:pt x="491102" y="1537571"/>
                </a:lnTo>
                <a:lnTo>
                  <a:pt x="540034" y="1584840"/>
                </a:lnTo>
                <a:lnTo>
                  <a:pt x="498994" y="1569819"/>
                </a:lnTo>
                <a:cubicBezTo>
                  <a:pt x="450121" y="1549148"/>
                  <a:pt x="403678" y="1523856"/>
                  <a:pt x="360213" y="1494491"/>
                </a:cubicBezTo>
                <a:lnTo>
                  <a:pt x="270890" y="1420793"/>
                </a:lnTo>
                <a:close/>
                <a:moveTo>
                  <a:pt x="1002152" y="1350626"/>
                </a:moveTo>
                <a:lnTo>
                  <a:pt x="994560" y="1378931"/>
                </a:lnTo>
                <a:cubicBezTo>
                  <a:pt x="986341" y="1405851"/>
                  <a:pt x="977542" y="1431220"/>
                  <a:pt x="968214" y="1454855"/>
                </a:cubicBezTo>
                <a:lnTo>
                  <a:pt x="939465" y="1518658"/>
                </a:lnTo>
                <a:lnTo>
                  <a:pt x="817011" y="1527817"/>
                </a:lnTo>
                <a:lnTo>
                  <a:pt x="697430" y="1518873"/>
                </a:lnTo>
                <a:lnTo>
                  <a:pt x="696651" y="1517541"/>
                </a:lnTo>
                <a:cubicBezTo>
                  <a:pt x="683911" y="1492358"/>
                  <a:pt x="671916" y="1464256"/>
                  <a:pt x="660760" y="1433583"/>
                </a:cubicBezTo>
                <a:lnTo>
                  <a:pt x="635202" y="1351241"/>
                </a:lnTo>
                <a:lnTo>
                  <a:pt x="638948" y="1351933"/>
                </a:lnTo>
                <a:cubicBezTo>
                  <a:pt x="696464" y="1358935"/>
                  <a:pt x="756016" y="1362613"/>
                  <a:pt x="817011" y="1362613"/>
                </a:cubicBezTo>
                <a:cubicBezTo>
                  <a:pt x="878007" y="1362613"/>
                  <a:pt x="937558" y="1358935"/>
                  <a:pt x="995075" y="1351933"/>
                </a:cubicBezTo>
                <a:close/>
                <a:moveTo>
                  <a:pt x="1249176" y="1292800"/>
                </a:moveTo>
                <a:lnTo>
                  <a:pt x="1248170" y="1296013"/>
                </a:lnTo>
                <a:cubicBezTo>
                  <a:pt x="1228041" y="1346751"/>
                  <a:pt x="1204868" y="1393839"/>
                  <a:pt x="1179070" y="1436521"/>
                </a:cubicBezTo>
                <a:lnTo>
                  <a:pt x="1149121" y="1479702"/>
                </a:lnTo>
                <a:lnTo>
                  <a:pt x="999013" y="1514205"/>
                </a:lnTo>
                <a:lnTo>
                  <a:pt x="982449" y="1515444"/>
                </a:lnTo>
                <a:lnTo>
                  <a:pt x="991238" y="1500367"/>
                </a:lnTo>
                <a:cubicBezTo>
                  <a:pt x="1002451" y="1477760"/>
                  <a:pt x="1013088" y="1452801"/>
                  <a:pt x="1023069" y="1425727"/>
                </a:cubicBezTo>
                <a:lnTo>
                  <a:pt x="1049877" y="1341811"/>
                </a:lnTo>
                <a:lnTo>
                  <a:pt x="1160924" y="1321301"/>
                </a:lnTo>
                <a:close/>
                <a:moveTo>
                  <a:pt x="384663" y="1292741"/>
                </a:moveTo>
                <a:lnTo>
                  <a:pt x="473099" y="1321301"/>
                </a:lnTo>
                <a:lnTo>
                  <a:pt x="584149" y="1341812"/>
                </a:lnTo>
                <a:lnTo>
                  <a:pt x="610957" y="1425727"/>
                </a:lnTo>
                <a:cubicBezTo>
                  <a:pt x="620938" y="1452801"/>
                  <a:pt x="631575" y="1477760"/>
                  <a:pt x="642788" y="1500367"/>
                </a:cubicBezTo>
                <a:lnTo>
                  <a:pt x="651577" y="1515444"/>
                </a:lnTo>
                <a:lnTo>
                  <a:pt x="635009" y="1514205"/>
                </a:lnTo>
                <a:lnTo>
                  <a:pt x="484705" y="1479657"/>
                </a:lnTo>
                <a:lnTo>
                  <a:pt x="454845" y="1436622"/>
                </a:lnTo>
                <a:cubicBezTo>
                  <a:pt x="429036" y="1393939"/>
                  <a:pt x="405854" y="1346848"/>
                  <a:pt x="385717" y="1296104"/>
                </a:cubicBezTo>
                <a:close/>
                <a:moveTo>
                  <a:pt x="1476008" y="1183946"/>
                </a:moveTo>
                <a:lnTo>
                  <a:pt x="1442617" y="1274980"/>
                </a:lnTo>
                <a:lnTo>
                  <a:pt x="1389960" y="1373154"/>
                </a:lnTo>
                <a:lnTo>
                  <a:pt x="1324172" y="1413002"/>
                </a:lnTo>
                <a:lnTo>
                  <a:pt x="1199391" y="1462996"/>
                </a:lnTo>
                <a:lnTo>
                  <a:pt x="1202464" y="1458938"/>
                </a:lnTo>
                <a:cubicBezTo>
                  <a:pt x="1230471" y="1416156"/>
                  <a:pt x="1255719" y="1368361"/>
                  <a:pt x="1277706" y="1316397"/>
                </a:cubicBezTo>
                <a:lnTo>
                  <a:pt x="1289920" y="1279642"/>
                </a:lnTo>
                <a:lnTo>
                  <a:pt x="1311005" y="1272832"/>
                </a:lnTo>
                <a:cubicBezTo>
                  <a:pt x="1358010" y="1253938"/>
                  <a:pt x="1401794" y="1232423"/>
                  <a:pt x="1441767" y="1208639"/>
                </a:cubicBezTo>
                <a:close/>
                <a:moveTo>
                  <a:pt x="153699" y="1180834"/>
                </a:moveTo>
                <a:lnTo>
                  <a:pt x="192257" y="1208639"/>
                </a:lnTo>
                <a:cubicBezTo>
                  <a:pt x="232229" y="1232423"/>
                  <a:pt x="276013" y="1253938"/>
                  <a:pt x="323017" y="1272832"/>
                </a:cubicBezTo>
                <a:lnTo>
                  <a:pt x="344102" y="1279641"/>
                </a:lnTo>
                <a:lnTo>
                  <a:pt x="356316" y="1316397"/>
                </a:lnTo>
                <a:cubicBezTo>
                  <a:pt x="378303" y="1368361"/>
                  <a:pt x="403551" y="1416156"/>
                  <a:pt x="431558" y="1458938"/>
                </a:cubicBezTo>
                <a:lnTo>
                  <a:pt x="434631" y="1462996"/>
                </a:lnTo>
                <a:lnTo>
                  <a:pt x="309850" y="1413002"/>
                </a:lnTo>
                <a:lnTo>
                  <a:pt x="239541" y="1370416"/>
                </a:lnTo>
                <a:lnTo>
                  <a:pt x="188807" y="1276204"/>
                </a:lnTo>
                <a:close/>
                <a:moveTo>
                  <a:pt x="49434" y="1094674"/>
                </a:moveTo>
                <a:lnTo>
                  <a:pt x="84369" y="1130837"/>
                </a:lnTo>
                <a:lnTo>
                  <a:pt x="115341" y="1153173"/>
                </a:lnTo>
                <a:lnTo>
                  <a:pt x="166136" y="1287024"/>
                </a:lnTo>
                <a:lnTo>
                  <a:pt x="198796" y="1345638"/>
                </a:lnTo>
                <a:lnTo>
                  <a:pt x="139533" y="1273811"/>
                </a:lnTo>
                <a:cubicBezTo>
                  <a:pt x="110168" y="1230346"/>
                  <a:pt x="84876" y="1183903"/>
                  <a:pt x="64205" y="1135030"/>
                </a:cubicBezTo>
                <a:close/>
                <a:moveTo>
                  <a:pt x="1584590" y="1094672"/>
                </a:moveTo>
                <a:lnTo>
                  <a:pt x="1569819" y="1135030"/>
                </a:lnTo>
                <a:cubicBezTo>
                  <a:pt x="1549148" y="1183903"/>
                  <a:pt x="1523856" y="1230346"/>
                  <a:pt x="1494491" y="1273811"/>
                </a:cubicBezTo>
                <a:lnTo>
                  <a:pt x="1435228" y="1345638"/>
                </a:lnTo>
                <a:lnTo>
                  <a:pt x="1467888" y="1287024"/>
                </a:lnTo>
                <a:lnTo>
                  <a:pt x="1518683" y="1153172"/>
                </a:lnTo>
                <a:lnTo>
                  <a:pt x="1549654" y="1130837"/>
                </a:lnTo>
                <a:close/>
                <a:moveTo>
                  <a:pt x="1052231" y="1091306"/>
                </a:moveTo>
                <a:lnTo>
                  <a:pt x="1051469" y="1099666"/>
                </a:lnTo>
                <a:cubicBezTo>
                  <a:pt x="1042919" y="1168851"/>
                  <a:pt x="1031433" y="1234013"/>
                  <a:pt x="1017421" y="1293697"/>
                </a:cubicBezTo>
                <a:lnTo>
                  <a:pt x="1013010" y="1310143"/>
                </a:lnTo>
                <a:lnTo>
                  <a:pt x="986615" y="1314762"/>
                </a:lnTo>
                <a:cubicBezTo>
                  <a:pt x="931658" y="1321110"/>
                  <a:pt x="874947" y="1324431"/>
                  <a:pt x="817011" y="1324431"/>
                </a:cubicBezTo>
                <a:cubicBezTo>
                  <a:pt x="759076" y="1324431"/>
                  <a:pt x="702364" y="1321110"/>
                  <a:pt x="647407" y="1314762"/>
                </a:cubicBezTo>
                <a:lnTo>
                  <a:pt x="624670" y="1310783"/>
                </a:lnTo>
                <a:lnTo>
                  <a:pt x="604677" y="1221460"/>
                </a:lnTo>
                <a:cubicBezTo>
                  <a:pt x="597266" y="1181890"/>
                  <a:pt x="590888" y="1140443"/>
                  <a:pt x="585637" y="1097467"/>
                </a:cubicBezTo>
                <a:lnTo>
                  <a:pt x="585106" y="1091573"/>
                </a:lnTo>
                <a:lnTo>
                  <a:pt x="684091" y="1099544"/>
                </a:lnTo>
                <a:cubicBezTo>
                  <a:pt x="727383" y="1101854"/>
                  <a:pt x="771780" y="1103054"/>
                  <a:pt x="817013" y="1103054"/>
                </a:cubicBezTo>
                <a:cubicBezTo>
                  <a:pt x="862246" y="1103054"/>
                  <a:pt x="906643" y="1101854"/>
                  <a:pt x="949935" y="1099544"/>
                </a:cubicBezTo>
                <a:close/>
                <a:moveTo>
                  <a:pt x="1313968" y="1048114"/>
                </a:moveTo>
                <a:lnTo>
                  <a:pt x="1299009" y="1133608"/>
                </a:lnTo>
                <a:lnTo>
                  <a:pt x="1262106" y="1251493"/>
                </a:lnTo>
                <a:lnTo>
                  <a:pt x="1145691" y="1286926"/>
                </a:lnTo>
                <a:lnTo>
                  <a:pt x="1059643" y="1301983"/>
                </a:lnTo>
                <a:lnTo>
                  <a:pt x="1074454" y="1239810"/>
                </a:lnTo>
                <a:cubicBezTo>
                  <a:pt x="1081496" y="1205227"/>
                  <a:pt x="1087722" y="1169003"/>
                  <a:pt x="1093055" y="1131377"/>
                </a:cubicBezTo>
                <a:lnTo>
                  <a:pt x="1097732" y="1086406"/>
                </a:lnTo>
                <a:lnTo>
                  <a:pt x="1194291" y="1073081"/>
                </a:lnTo>
                <a:cubicBezTo>
                  <a:pt x="1232094" y="1066690"/>
                  <a:pt x="1268256" y="1059368"/>
                  <a:pt x="1302509" y="1051206"/>
                </a:cubicBezTo>
                <a:close/>
                <a:moveTo>
                  <a:pt x="319872" y="1048064"/>
                </a:moveTo>
                <a:lnTo>
                  <a:pt x="331517" y="1051206"/>
                </a:lnTo>
                <a:cubicBezTo>
                  <a:pt x="365771" y="1059368"/>
                  <a:pt x="401933" y="1066690"/>
                  <a:pt x="439735" y="1073081"/>
                </a:cubicBezTo>
                <a:lnTo>
                  <a:pt x="536294" y="1086406"/>
                </a:lnTo>
                <a:lnTo>
                  <a:pt x="540971" y="1131377"/>
                </a:lnTo>
                <a:cubicBezTo>
                  <a:pt x="546304" y="1169003"/>
                  <a:pt x="552530" y="1205227"/>
                  <a:pt x="559572" y="1239810"/>
                </a:cubicBezTo>
                <a:lnTo>
                  <a:pt x="574383" y="1301984"/>
                </a:lnTo>
                <a:lnTo>
                  <a:pt x="488332" y="1286926"/>
                </a:lnTo>
                <a:lnTo>
                  <a:pt x="371730" y="1251437"/>
                </a:lnTo>
                <a:lnTo>
                  <a:pt x="334856" y="1133676"/>
                </a:lnTo>
                <a:close/>
                <a:moveTo>
                  <a:pt x="1527568" y="969821"/>
                </a:moveTo>
                <a:lnTo>
                  <a:pt x="1526289" y="986930"/>
                </a:lnTo>
                <a:lnTo>
                  <a:pt x="1493816" y="1134569"/>
                </a:lnTo>
                <a:lnTo>
                  <a:pt x="1419506" y="1183793"/>
                </a:lnTo>
                <a:lnTo>
                  <a:pt x="1304204" y="1236653"/>
                </a:lnTo>
                <a:lnTo>
                  <a:pt x="1333383" y="1148841"/>
                </a:lnTo>
                <a:lnTo>
                  <a:pt x="1353981" y="1037317"/>
                </a:lnTo>
                <a:lnTo>
                  <a:pt x="1380916" y="1030049"/>
                </a:lnTo>
                <a:cubicBezTo>
                  <a:pt x="1430562" y="1014929"/>
                  <a:pt x="1474773" y="997841"/>
                  <a:pt x="1512452" y="979153"/>
                </a:cubicBezTo>
                <a:close/>
                <a:moveTo>
                  <a:pt x="103173" y="967793"/>
                </a:moveTo>
                <a:lnTo>
                  <a:pt x="121574" y="979153"/>
                </a:lnTo>
                <a:cubicBezTo>
                  <a:pt x="159253" y="997841"/>
                  <a:pt x="203464" y="1014929"/>
                  <a:pt x="253110" y="1030049"/>
                </a:cubicBezTo>
                <a:lnTo>
                  <a:pt x="280041" y="1037316"/>
                </a:lnTo>
                <a:lnTo>
                  <a:pt x="300639" y="1148841"/>
                </a:lnTo>
                <a:lnTo>
                  <a:pt x="329818" y="1236653"/>
                </a:lnTo>
                <a:lnTo>
                  <a:pt x="214517" y="1183793"/>
                </a:lnTo>
                <a:lnTo>
                  <a:pt x="136580" y="1132167"/>
                </a:lnTo>
                <a:lnTo>
                  <a:pt x="104650" y="987475"/>
                </a:lnTo>
                <a:close/>
                <a:moveTo>
                  <a:pt x="1630366" y="889456"/>
                </a:moveTo>
                <a:lnTo>
                  <a:pt x="1629806" y="900547"/>
                </a:lnTo>
                <a:cubicBezTo>
                  <a:pt x="1627017" y="928012"/>
                  <a:pt x="1622867" y="955076"/>
                  <a:pt x="1617425" y="981669"/>
                </a:cubicBezTo>
                <a:lnTo>
                  <a:pt x="1602646" y="1039148"/>
                </a:lnTo>
                <a:lnTo>
                  <a:pt x="1529506" y="1110418"/>
                </a:lnTo>
                <a:lnTo>
                  <a:pt x="1556316" y="992300"/>
                </a:lnTo>
                <a:lnTo>
                  <a:pt x="1559570" y="950065"/>
                </a:lnTo>
                <a:lnTo>
                  <a:pt x="1589777" y="931417"/>
                </a:lnTo>
                <a:cubicBezTo>
                  <a:pt x="1600387" y="923012"/>
                  <a:pt x="1609811" y="914398"/>
                  <a:pt x="1617979" y="905598"/>
                </a:cubicBezTo>
                <a:close/>
                <a:moveTo>
                  <a:pt x="3658" y="889453"/>
                </a:moveTo>
                <a:lnTo>
                  <a:pt x="16047" y="905598"/>
                </a:lnTo>
                <a:cubicBezTo>
                  <a:pt x="24215" y="914398"/>
                  <a:pt x="33639" y="923012"/>
                  <a:pt x="44249" y="931417"/>
                </a:cubicBezTo>
                <a:lnTo>
                  <a:pt x="74454" y="950064"/>
                </a:lnTo>
                <a:lnTo>
                  <a:pt x="77708" y="992300"/>
                </a:lnTo>
                <a:lnTo>
                  <a:pt x="104518" y="1110418"/>
                </a:lnTo>
                <a:lnTo>
                  <a:pt x="31378" y="1039147"/>
                </a:lnTo>
                <a:lnTo>
                  <a:pt x="16599" y="981669"/>
                </a:lnTo>
                <a:cubicBezTo>
                  <a:pt x="11157" y="955076"/>
                  <a:pt x="7007" y="928012"/>
                  <a:pt x="4218" y="900547"/>
                </a:cubicBezTo>
                <a:close/>
                <a:moveTo>
                  <a:pt x="69006" y="705779"/>
                </a:moveTo>
                <a:lnTo>
                  <a:pt x="63273" y="804928"/>
                </a:lnTo>
                <a:lnTo>
                  <a:pt x="71242" y="908372"/>
                </a:lnTo>
                <a:lnTo>
                  <a:pt x="18447" y="871170"/>
                </a:lnTo>
                <a:lnTo>
                  <a:pt x="1699" y="850649"/>
                </a:lnTo>
                <a:lnTo>
                  <a:pt x="0" y="817012"/>
                </a:lnTo>
                <a:lnTo>
                  <a:pt x="2918" y="759224"/>
                </a:lnTo>
                <a:lnTo>
                  <a:pt x="20065" y="739267"/>
                </a:lnTo>
                <a:close/>
                <a:moveTo>
                  <a:pt x="1565018" y="705777"/>
                </a:moveTo>
                <a:lnTo>
                  <a:pt x="1613961" y="739267"/>
                </a:lnTo>
                <a:lnTo>
                  <a:pt x="1631106" y="759221"/>
                </a:lnTo>
                <a:lnTo>
                  <a:pt x="1634024" y="817012"/>
                </a:lnTo>
                <a:lnTo>
                  <a:pt x="1632325" y="850651"/>
                </a:lnTo>
                <a:lnTo>
                  <a:pt x="1615579" y="871170"/>
                </a:lnTo>
                <a:lnTo>
                  <a:pt x="1562782" y="908374"/>
                </a:lnTo>
                <a:lnTo>
                  <a:pt x="1570751" y="804928"/>
                </a:lnTo>
                <a:close/>
                <a:moveTo>
                  <a:pt x="270801" y="622568"/>
                </a:moveTo>
                <a:lnTo>
                  <a:pt x="270007" y="626864"/>
                </a:lnTo>
                <a:cubicBezTo>
                  <a:pt x="263005" y="684380"/>
                  <a:pt x="259327" y="743932"/>
                  <a:pt x="259327" y="804928"/>
                </a:cubicBezTo>
                <a:cubicBezTo>
                  <a:pt x="259327" y="865923"/>
                  <a:pt x="263005" y="925475"/>
                  <a:pt x="270007" y="982991"/>
                </a:cubicBezTo>
                <a:lnTo>
                  <a:pt x="271172" y="989296"/>
                </a:lnTo>
                <a:lnTo>
                  <a:pt x="167086" y="956129"/>
                </a:lnTo>
                <a:lnTo>
                  <a:pt x="99922" y="924457"/>
                </a:lnTo>
                <a:lnTo>
                  <a:pt x="90954" y="804928"/>
                </a:lnTo>
                <a:lnTo>
                  <a:pt x="97477" y="689097"/>
                </a:lnTo>
                <a:lnTo>
                  <a:pt x="170266" y="655468"/>
                </a:lnTo>
                <a:close/>
                <a:moveTo>
                  <a:pt x="1363221" y="622567"/>
                </a:moveTo>
                <a:lnTo>
                  <a:pt x="1463760" y="655468"/>
                </a:lnTo>
                <a:lnTo>
                  <a:pt x="1533315" y="687602"/>
                </a:lnTo>
                <a:lnTo>
                  <a:pt x="1539901" y="804928"/>
                </a:lnTo>
                <a:lnTo>
                  <a:pt x="1530846" y="925993"/>
                </a:lnTo>
                <a:lnTo>
                  <a:pt x="1466940" y="956129"/>
                </a:lnTo>
                <a:lnTo>
                  <a:pt x="1362850" y="989298"/>
                </a:lnTo>
                <a:lnTo>
                  <a:pt x="1364015" y="982991"/>
                </a:lnTo>
                <a:cubicBezTo>
                  <a:pt x="1371017" y="925475"/>
                  <a:pt x="1374695" y="865923"/>
                  <a:pt x="1374695" y="804928"/>
                </a:cubicBezTo>
                <a:cubicBezTo>
                  <a:pt x="1374695" y="743932"/>
                  <a:pt x="1371018" y="684380"/>
                  <a:pt x="1364015" y="626864"/>
                </a:cubicBezTo>
                <a:close/>
                <a:moveTo>
                  <a:pt x="1103658" y="573021"/>
                </a:moveTo>
                <a:lnTo>
                  <a:pt x="1109552" y="573552"/>
                </a:lnTo>
                <a:cubicBezTo>
                  <a:pt x="1155392" y="579153"/>
                  <a:pt x="1199493" y="586037"/>
                  <a:pt x="1241433" y="594088"/>
                </a:cubicBezTo>
                <a:lnTo>
                  <a:pt x="1322931" y="612961"/>
                </a:lnTo>
                <a:lnTo>
                  <a:pt x="1326844" y="635323"/>
                </a:lnTo>
                <a:cubicBezTo>
                  <a:pt x="1333192" y="690280"/>
                  <a:pt x="1336513" y="746992"/>
                  <a:pt x="1336513" y="804928"/>
                </a:cubicBezTo>
                <a:cubicBezTo>
                  <a:pt x="1336513" y="862863"/>
                  <a:pt x="1333192" y="919575"/>
                  <a:pt x="1326844" y="974532"/>
                </a:cubicBezTo>
                <a:lnTo>
                  <a:pt x="1322255" y="1000754"/>
                </a:lnTo>
                <a:lnTo>
                  <a:pt x="1179541" y="1029870"/>
                </a:lnTo>
                <a:lnTo>
                  <a:pt x="1102692" y="1038721"/>
                </a:lnTo>
                <a:lnTo>
                  <a:pt x="1109430" y="973949"/>
                </a:lnTo>
                <a:cubicBezTo>
                  <a:pt x="1113173" y="919354"/>
                  <a:pt x="1115139" y="862826"/>
                  <a:pt x="1115139" y="804928"/>
                </a:cubicBezTo>
                <a:cubicBezTo>
                  <a:pt x="1115139" y="759695"/>
                  <a:pt x="1113939" y="715298"/>
                  <a:pt x="1111629" y="672006"/>
                </a:cubicBezTo>
                <a:close/>
                <a:moveTo>
                  <a:pt x="530368" y="573021"/>
                </a:moveTo>
                <a:lnTo>
                  <a:pt x="522397" y="672006"/>
                </a:lnTo>
                <a:cubicBezTo>
                  <a:pt x="520087" y="715298"/>
                  <a:pt x="518887" y="759695"/>
                  <a:pt x="518887" y="804928"/>
                </a:cubicBezTo>
                <a:cubicBezTo>
                  <a:pt x="518887" y="862826"/>
                  <a:pt x="520853" y="919354"/>
                  <a:pt x="524596" y="973949"/>
                </a:cubicBezTo>
                <a:lnTo>
                  <a:pt x="531334" y="1038721"/>
                </a:lnTo>
                <a:lnTo>
                  <a:pt x="454485" y="1029870"/>
                </a:lnTo>
                <a:lnTo>
                  <a:pt x="311585" y="1000716"/>
                </a:lnTo>
                <a:lnTo>
                  <a:pt x="307009" y="974570"/>
                </a:lnTo>
                <a:cubicBezTo>
                  <a:pt x="300657" y="919601"/>
                  <a:pt x="297335" y="862877"/>
                  <a:pt x="297335" y="804928"/>
                </a:cubicBezTo>
                <a:cubicBezTo>
                  <a:pt x="297335" y="746979"/>
                  <a:pt x="300658" y="690254"/>
                  <a:pt x="307009" y="635286"/>
                </a:cubicBezTo>
                <a:lnTo>
                  <a:pt x="310909" y="613004"/>
                </a:lnTo>
                <a:lnTo>
                  <a:pt x="392593" y="594088"/>
                </a:lnTo>
                <a:cubicBezTo>
                  <a:pt x="434533" y="586037"/>
                  <a:pt x="478634" y="579153"/>
                  <a:pt x="524474" y="573552"/>
                </a:cubicBezTo>
                <a:close/>
                <a:moveTo>
                  <a:pt x="817013" y="556285"/>
                </a:moveTo>
                <a:cubicBezTo>
                  <a:pt x="868123" y="556285"/>
                  <a:pt x="918337" y="557801"/>
                  <a:pt x="967235" y="560718"/>
                </a:cubicBezTo>
                <a:lnTo>
                  <a:pt x="1056510" y="568769"/>
                </a:lnTo>
                <a:lnTo>
                  <a:pt x="1062043" y="616802"/>
                </a:lnTo>
                <a:cubicBezTo>
                  <a:pt x="1066638" y="677504"/>
                  <a:pt x="1069054" y="740494"/>
                  <a:pt x="1069054" y="804928"/>
                </a:cubicBezTo>
                <a:cubicBezTo>
                  <a:pt x="1069054" y="856475"/>
                  <a:pt x="1067508" y="907098"/>
                  <a:pt x="1064537" y="956365"/>
                </a:cubicBezTo>
                <a:lnTo>
                  <a:pt x="1056542" y="1044037"/>
                </a:lnTo>
                <a:lnTo>
                  <a:pt x="1005139" y="1049958"/>
                </a:lnTo>
                <a:cubicBezTo>
                  <a:pt x="944437" y="1054553"/>
                  <a:pt x="881448" y="1056969"/>
                  <a:pt x="817013" y="1056969"/>
                </a:cubicBezTo>
                <a:cubicBezTo>
                  <a:pt x="752579" y="1056969"/>
                  <a:pt x="689589" y="1054553"/>
                  <a:pt x="628887" y="1049958"/>
                </a:cubicBezTo>
                <a:lnTo>
                  <a:pt x="580854" y="1044425"/>
                </a:lnTo>
                <a:lnTo>
                  <a:pt x="572803" y="955149"/>
                </a:lnTo>
                <a:cubicBezTo>
                  <a:pt x="569887" y="906252"/>
                  <a:pt x="568370" y="856038"/>
                  <a:pt x="568370" y="804928"/>
                </a:cubicBezTo>
                <a:cubicBezTo>
                  <a:pt x="568370" y="741041"/>
                  <a:pt x="570740" y="678552"/>
                  <a:pt x="575252" y="618287"/>
                </a:cubicBezTo>
                <a:lnTo>
                  <a:pt x="580925" y="568461"/>
                </a:lnTo>
                <a:lnTo>
                  <a:pt x="666791" y="560718"/>
                </a:lnTo>
                <a:cubicBezTo>
                  <a:pt x="715689" y="557801"/>
                  <a:pt x="765903" y="556285"/>
                  <a:pt x="817013" y="556285"/>
                </a:cubicBezTo>
                <a:close/>
                <a:moveTo>
                  <a:pt x="1530228" y="499961"/>
                </a:moveTo>
                <a:lnTo>
                  <a:pt x="1592336" y="560515"/>
                </a:lnTo>
                <a:lnTo>
                  <a:pt x="1597293" y="574058"/>
                </a:lnTo>
                <a:cubicBezTo>
                  <a:pt x="1605250" y="599641"/>
                  <a:pt x="1611984" y="625763"/>
                  <a:pt x="1617425" y="652356"/>
                </a:cubicBezTo>
                <a:lnTo>
                  <a:pt x="1627176" y="716243"/>
                </a:lnTo>
                <a:lnTo>
                  <a:pt x="1617979" y="704258"/>
                </a:lnTo>
                <a:cubicBezTo>
                  <a:pt x="1609811" y="695459"/>
                  <a:pt x="1600387" y="686845"/>
                  <a:pt x="1589777" y="678439"/>
                </a:cubicBezTo>
                <a:lnTo>
                  <a:pt x="1562228" y="661432"/>
                </a:lnTo>
                <a:lnTo>
                  <a:pt x="1538808" y="528456"/>
                </a:lnTo>
                <a:close/>
                <a:moveTo>
                  <a:pt x="103797" y="499960"/>
                </a:moveTo>
                <a:lnTo>
                  <a:pt x="95216" y="528456"/>
                </a:lnTo>
                <a:lnTo>
                  <a:pt x="71796" y="661433"/>
                </a:lnTo>
                <a:lnTo>
                  <a:pt x="44249" y="678439"/>
                </a:lnTo>
                <a:cubicBezTo>
                  <a:pt x="33639" y="686845"/>
                  <a:pt x="24215" y="695459"/>
                  <a:pt x="16047" y="704258"/>
                </a:cubicBezTo>
                <a:lnTo>
                  <a:pt x="6848" y="716247"/>
                </a:lnTo>
                <a:lnTo>
                  <a:pt x="16599" y="652356"/>
                </a:lnTo>
                <a:cubicBezTo>
                  <a:pt x="22040" y="625763"/>
                  <a:pt x="28774" y="599641"/>
                  <a:pt x="36731" y="574058"/>
                </a:cubicBezTo>
                <a:lnTo>
                  <a:pt x="41688" y="560515"/>
                </a:lnTo>
                <a:close/>
                <a:moveTo>
                  <a:pt x="328923" y="373437"/>
                </a:moveTo>
                <a:lnTo>
                  <a:pt x="300639" y="461015"/>
                </a:lnTo>
                <a:lnTo>
                  <a:pt x="279832" y="573672"/>
                </a:lnTo>
                <a:lnTo>
                  <a:pt x="223983" y="589112"/>
                </a:lnTo>
                <a:cubicBezTo>
                  <a:pt x="186041" y="601826"/>
                  <a:pt x="151717" y="615752"/>
                  <a:pt x="121574" y="630703"/>
                </a:cubicBezTo>
                <a:lnTo>
                  <a:pt x="102978" y="642183"/>
                </a:lnTo>
                <a:lnTo>
                  <a:pt x="121283" y="535344"/>
                </a:lnTo>
                <a:lnTo>
                  <a:pt x="138579" y="476206"/>
                </a:lnTo>
                <a:lnTo>
                  <a:pt x="214418" y="425949"/>
                </a:lnTo>
                <a:close/>
                <a:moveTo>
                  <a:pt x="1305099" y="373436"/>
                </a:moveTo>
                <a:lnTo>
                  <a:pt x="1419606" y="425949"/>
                </a:lnTo>
                <a:lnTo>
                  <a:pt x="1491536" y="473616"/>
                </a:lnTo>
                <a:lnTo>
                  <a:pt x="1509755" y="536123"/>
                </a:lnTo>
                <a:lnTo>
                  <a:pt x="1527493" y="639988"/>
                </a:lnTo>
                <a:lnTo>
                  <a:pt x="1512452" y="630703"/>
                </a:lnTo>
                <a:cubicBezTo>
                  <a:pt x="1482309" y="615752"/>
                  <a:pt x="1447985" y="601826"/>
                  <a:pt x="1410043" y="589112"/>
                </a:cubicBezTo>
                <a:lnTo>
                  <a:pt x="1354190" y="573670"/>
                </a:lnTo>
                <a:lnTo>
                  <a:pt x="1333383" y="461015"/>
                </a:lnTo>
                <a:close/>
                <a:moveTo>
                  <a:pt x="1468626" y="328865"/>
                </a:moveTo>
                <a:lnTo>
                  <a:pt x="1494491" y="360213"/>
                </a:lnTo>
                <a:cubicBezTo>
                  <a:pt x="1523856" y="403679"/>
                  <a:pt x="1549148" y="450121"/>
                  <a:pt x="1569819" y="498994"/>
                </a:cubicBezTo>
                <a:lnTo>
                  <a:pt x="1570349" y="500442"/>
                </a:lnTo>
                <a:lnTo>
                  <a:pt x="1549654" y="479019"/>
                </a:lnTo>
                <a:lnTo>
                  <a:pt x="1516784" y="455315"/>
                </a:lnTo>
                <a:lnTo>
                  <a:pt x="1500687" y="401854"/>
                </a:lnTo>
                <a:close/>
                <a:moveTo>
                  <a:pt x="165398" y="328865"/>
                </a:moveTo>
                <a:lnTo>
                  <a:pt x="133337" y="401854"/>
                </a:lnTo>
                <a:lnTo>
                  <a:pt x="117240" y="455314"/>
                </a:lnTo>
                <a:lnTo>
                  <a:pt x="84369" y="479019"/>
                </a:lnTo>
                <a:lnTo>
                  <a:pt x="63676" y="500441"/>
                </a:lnTo>
                <a:lnTo>
                  <a:pt x="64205" y="498994"/>
                </a:lnTo>
                <a:cubicBezTo>
                  <a:pt x="84876" y="450121"/>
                  <a:pt x="110168" y="403679"/>
                  <a:pt x="139533" y="360213"/>
                </a:cubicBezTo>
                <a:close/>
                <a:moveTo>
                  <a:pt x="1060150" y="307789"/>
                </a:moveTo>
                <a:lnTo>
                  <a:pt x="1145759" y="322773"/>
                </a:lnTo>
                <a:lnTo>
                  <a:pt x="1263176" y="358521"/>
                </a:lnTo>
                <a:lnTo>
                  <a:pt x="1299009" y="476248"/>
                </a:lnTo>
                <a:lnTo>
                  <a:pt x="1314117" y="562592"/>
                </a:lnTo>
                <a:lnTo>
                  <a:pt x="1285922" y="554796"/>
                </a:lnTo>
                <a:cubicBezTo>
                  <a:pt x="1241304" y="544696"/>
                  <a:pt x="1193630" y="535996"/>
                  <a:pt x="1143462" y="528886"/>
                </a:cubicBezTo>
                <a:lnTo>
                  <a:pt x="1098491" y="524208"/>
                </a:lnTo>
                <a:lnTo>
                  <a:pt x="1085166" y="427650"/>
                </a:lnTo>
                <a:cubicBezTo>
                  <a:pt x="1078775" y="389847"/>
                  <a:pt x="1071453" y="353685"/>
                  <a:pt x="1063291" y="319432"/>
                </a:cubicBezTo>
                <a:close/>
                <a:moveTo>
                  <a:pt x="573876" y="307788"/>
                </a:moveTo>
                <a:lnTo>
                  <a:pt x="570735" y="319432"/>
                </a:lnTo>
                <a:cubicBezTo>
                  <a:pt x="562573" y="353685"/>
                  <a:pt x="555251" y="389847"/>
                  <a:pt x="548860" y="427650"/>
                </a:cubicBezTo>
                <a:lnTo>
                  <a:pt x="535535" y="524208"/>
                </a:lnTo>
                <a:lnTo>
                  <a:pt x="490565" y="528886"/>
                </a:lnTo>
                <a:cubicBezTo>
                  <a:pt x="440396" y="535996"/>
                  <a:pt x="392722" y="544696"/>
                  <a:pt x="348104" y="554796"/>
                </a:cubicBezTo>
                <a:lnTo>
                  <a:pt x="319724" y="562643"/>
                </a:lnTo>
                <a:lnTo>
                  <a:pt x="334857" y="476180"/>
                </a:lnTo>
                <a:lnTo>
                  <a:pt x="370661" y="358577"/>
                </a:lnTo>
                <a:lnTo>
                  <a:pt x="488264" y="322773"/>
                </a:lnTo>
                <a:close/>
                <a:moveTo>
                  <a:pt x="817011" y="285251"/>
                </a:moveTo>
                <a:cubicBezTo>
                  <a:pt x="874960" y="285251"/>
                  <a:pt x="931685" y="288574"/>
                  <a:pt x="986653" y="294925"/>
                </a:cubicBezTo>
                <a:lnTo>
                  <a:pt x="1012802" y="299502"/>
                </a:lnTo>
                <a:lnTo>
                  <a:pt x="1041955" y="442400"/>
                </a:lnTo>
                <a:lnTo>
                  <a:pt x="1050807" y="519249"/>
                </a:lnTo>
                <a:lnTo>
                  <a:pt x="986034" y="512511"/>
                </a:lnTo>
                <a:cubicBezTo>
                  <a:pt x="931439" y="508768"/>
                  <a:pt x="874911" y="506802"/>
                  <a:pt x="817013" y="506802"/>
                </a:cubicBezTo>
                <a:cubicBezTo>
                  <a:pt x="759115" y="506802"/>
                  <a:pt x="702587" y="508768"/>
                  <a:pt x="647992" y="512511"/>
                </a:cubicBezTo>
                <a:lnTo>
                  <a:pt x="586569" y="518900"/>
                </a:lnTo>
                <a:lnTo>
                  <a:pt x="594986" y="444985"/>
                </a:lnTo>
                <a:lnTo>
                  <a:pt x="624400" y="298945"/>
                </a:lnTo>
                <a:lnTo>
                  <a:pt x="647369" y="294925"/>
                </a:lnTo>
                <a:cubicBezTo>
                  <a:pt x="702338" y="288574"/>
                  <a:pt x="759062" y="285251"/>
                  <a:pt x="817011" y="285251"/>
                </a:cubicBezTo>
                <a:close/>
                <a:moveTo>
                  <a:pt x="1192344" y="140822"/>
                </a:moveTo>
                <a:lnTo>
                  <a:pt x="1325459" y="194351"/>
                </a:lnTo>
                <a:lnTo>
                  <a:pt x="1381751" y="228591"/>
                </a:lnTo>
                <a:lnTo>
                  <a:pt x="1384621" y="230960"/>
                </a:lnTo>
                <a:lnTo>
                  <a:pt x="1425086" y="297767"/>
                </a:lnTo>
                <a:cubicBezTo>
                  <a:pt x="1443260" y="334298"/>
                  <a:pt x="1459523" y="372590"/>
                  <a:pt x="1473694" y="412399"/>
                </a:cubicBezTo>
                <a:lnTo>
                  <a:pt x="1478065" y="427393"/>
                </a:lnTo>
                <a:lnTo>
                  <a:pt x="1441767" y="401217"/>
                </a:lnTo>
                <a:cubicBezTo>
                  <a:pt x="1401794" y="377434"/>
                  <a:pt x="1358010" y="355919"/>
                  <a:pt x="1311005" y="337024"/>
                </a:cubicBezTo>
                <a:lnTo>
                  <a:pt x="1291283" y="330655"/>
                </a:lnTo>
                <a:lnTo>
                  <a:pt x="1284914" y="310934"/>
                </a:lnTo>
                <a:cubicBezTo>
                  <a:pt x="1266020" y="263929"/>
                  <a:pt x="1244505" y="220145"/>
                  <a:pt x="1220722" y="180173"/>
                </a:cubicBezTo>
                <a:close/>
                <a:moveTo>
                  <a:pt x="441678" y="140822"/>
                </a:moveTo>
                <a:lnTo>
                  <a:pt x="413301" y="180173"/>
                </a:lnTo>
                <a:cubicBezTo>
                  <a:pt x="389518" y="220145"/>
                  <a:pt x="368003" y="263929"/>
                  <a:pt x="349108" y="310934"/>
                </a:cubicBezTo>
                <a:lnTo>
                  <a:pt x="342739" y="330655"/>
                </a:lnTo>
                <a:lnTo>
                  <a:pt x="323017" y="337024"/>
                </a:lnTo>
                <a:cubicBezTo>
                  <a:pt x="276013" y="355919"/>
                  <a:pt x="232229" y="377434"/>
                  <a:pt x="192257" y="401217"/>
                </a:cubicBezTo>
                <a:lnTo>
                  <a:pt x="152025" y="430229"/>
                </a:lnTo>
                <a:lnTo>
                  <a:pt x="157553" y="411327"/>
                </a:lnTo>
                <a:cubicBezTo>
                  <a:pt x="171806" y="371434"/>
                  <a:pt x="188160" y="333069"/>
                  <a:pt x="206434" y="296481"/>
                </a:cubicBezTo>
                <a:lnTo>
                  <a:pt x="243150" y="236119"/>
                </a:lnTo>
                <a:lnTo>
                  <a:pt x="252279" y="228587"/>
                </a:lnTo>
                <a:lnTo>
                  <a:pt x="308564" y="194350"/>
                </a:lnTo>
                <a:close/>
                <a:moveTo>
                  <a:pt x="979880" y="91090"/>
                </a:moveTo>
                <a:lnTo>
                  <a:pt x="999558" y="92566"/>
                </a:lnTo>
                <a:lnTo>
                  <a:pt x="1145374" y="126195"/>
                </a:lnTo>
                <a:lnTo>
                  <a:pt x="1195875" y="202434"/>
                </a:lnTo>
                <a:lnTo>
                  <a:pt x="1248294" y="316772"/>
                </a:lnTo>
                <a:lnTo>
                  <a:pt x="1160924" y="288555"/>
                </a:lnTo>
                <a:lnTo>
                  <a:pt x="1049402" y="267958"/>
                </a:lnTo>
                <a:lnTo>
                  <a:pt x="1042134" y="241024"/>
                </a:lnTo>
                <a:cubicBezTo>
                  <a:pt x="1027014" y="191379"/>
                  <a:pt x="1009926" y="147168"/>
                  <a:pt x="991238" y="109489"/>
                </a:cubicBezTo>
                <a:close/>
                <a:moveTo>
                  <a:pt x="654147" y="91089"/>
                </a:moveTo>
                <a:lnTo>
                  <a:pt x="642788" y="109489"/>
                </a:lnTo>
                <a:cubicBezTo>
                  <a:pt x="624100" y="147168"/>
                  <a:pt x="607012" y="191379"/>
                  <a:pt x="591892" y="241024"/>
                </a:cubicBezTo>
                <a:lnTo>
                  <a:pt x="584625" y="267957"/>
                </a:lnTo>
                <a:lnTo>
                  <a:pt x="473099" y="288555"/>
                </a:lnTo>
                <a:lnTo>
                  <a:pt x="385521" y="316839"/>
                </a:lnTo>
                <a:lnTo>
                  <a:pt x="438033" y="202334"/>
                </a:lnTo>
                <a:lnTo>
                  <a:pt x="488459" y="126238"/>
                </a:lnTo>
                <a:lnTo>
                  <a:pt x="634464" y="92566"/>
                </a:lnTo>
                <a:close/>
                <a:moveTo>
                  <a:pt x="817011" y="78870"/>
                </a:moveTo>
                <a:lnTo>
                  <a:pt x="936543" y="87838"/>
                </a:lnTo>
                <a:lnTo>
                  <a:pt x="968214" y="155001"/>
                </a:lnTo>
                <a:lnTo>
                  <a:pt x="1001382" y="259089"/>
                </a:lnTo>
                <a:lnTo>
                  <a:pt x="995075" y="257924"/>
                </a:lnTo>
                <a:cubicBezTo>
                  <a:pt x="937558" y="250921"/>
                  <a:pt x="878007" y="247243"/>
                  <a:pt x="817011" y="247243"/>
                </a:cubicBezTo>
                <a:cubicBezTo>
                  <a:pt x="756016" y="247243"/>
                  <a:pt x="696464" y="250921"/>
                  <a:pt x="638948" y="257924"/>
                </a:cubicBezTo>
                <a:lnTo>
                  <a:pt x="636096" y="258450"/>
                </a:lnTo>
                <a:lnTo>
                  <a:pt x="667553" y="158180"/>
                </a:lnTo>
                <a:lnTo>
                  <a:pt x="700144" y="87638"/>
                </a:lnTo>
                <a:close/>
                <a:moveTo>
                  <a:pt x="499756" y="63926"/>
                </a:moveTo>
                <a:lnTo>
                  <a:pt x="491103" y="72285"/>
                </a:lnTo>
                <a:lnTo>
                  <a:pt x="468306" y="103897"/>
                </a:lnTo>
                <a:lnTo>
                  <a:pt x="455121" y="107025"/>
                </a:lnTo>
                <a:lnTo>
                  <a:pt x="343493" y="153329"/>
                </a:lnTo>
                <a:lnTo>
                  <a:pt x="360213" y="139533"/>
                </a:lnTo>
                <a:cubicBezTo>
                  <a:pt x="403678" y="110169"/>
                  <a:pt x="450121" y="84877"/>
                  <a:pt x="498994" y="64205"/>
                </a:cubicBezTo>
                <a:close/>
                <a:moveTo>
                  <a:pt x="1134266" y="63926"/>
                </a:moveTo>
                <a:lnTo>
                  <a:pt x="1135030" y="64205"/>
                </a:lnTo>
                <a:cubicBezTo>
                  <a:pt x="1183903" y="84877"/>
                  <a:pt x="1230346" y="110169"/>
                  <a:pt x="1273811" y="139533"/>
                </a:cubicBezTo>
                <a:lnTo>
                  <a:pt x="1290531" y="153329"/>
                </a:lnTo>
                <a:lnTo>
                  <a:pt x="1178903" y="107025"/>
                </a:lnTo>
                <a:lnTo>
                  <a:pt x="1165716" y="103896"/>
                </a:lnTo>
                <a:lnTo>
                  <a:pt x="1142920" y="72285"/>
                </a:lnTo>
                <a:close/>
                <a:moveTo>
                  <a:pt x="920739" y="7300"/>
                </a:moveTo>
                <a:lnTo>
                  <a:pt x="981668" y="16599"/>
                </a:lnTo>
                <a:cubicBezTo>
                  <a:pt x="1008261" y="22041"/>
                  <a:pt x="1034383" y="28774"/>
                  <a:pt x="1059966" y="36732"/>
                </a:cubicBezTo>
                <a:lnTo>
                  <a:pt x="1072797" y="41428"/>
                </a:lnTo>
                <a:lnTo>
                  <a:pt x="1124035" y="94009"/>
                </a:lnTo>
                <a:lnTo>
                  <a:pt x="1004383" y="65624"/>
                </a:lnTo>
                <a:lnTo>
                  <a:pt x="962150" y="62371"/>
                </a:lnTo>
                <a:lnTo>
                  <a:pt x="943502" y="32164"/>
                </a:lnTo>
                <a:close/>
                <a:moveTo>
                  <a:pt x="713288" y="7300"/>
                </a:moveTo>
                <a:lnTo>
                  <a:pt x="690524" y="32164"/>
                </a:lnTo>
                <a:lnTo>
                  <a:pt x="671876" y="62370"/>
                </a:lnTo>
                <a:lnTo>
                  <a:pt x="629639" y="65624"/>
                </a:lnTo>
                <a:lnTo>
                  <a:pt x="509785" y="94057"/>
                </a:lnTo>
                <a:lnTo>
                  <a:pt x="509842" y="93971"/>
                </a:lnTo>
                <a:lnTo>
                  <a:pt x="557091" y="42942"/>
                </a:lnTo>
                <a:lnTo>
                  <a:pt x="574058" y="36732"/>
                </a:lnTo>
                <a:cubicBezTo>
                  <a:pt x="599641" y="28774"/>
                  <a:pt x="625763" y="22041"/>
                  <a:pt x="652356" y="16599"/>
                </a:cubicBezTo>
                <a:close/>
                <a:moveTo>
                  <a:pt x="817012" y="0"/>
                </a:moveTo>
                <a:lnTo>
                  <a:pt x="879315" y="3146"/>
                </a:lnTo>
                <a:lnTo>
                  <a:pt x="883255" y="6362"/>
                </a:lnTo>
                <a:lnTo>
                  <a:pt x="920459" y="59159"/>
                </a:lnTo>
                <a:lnTo>
                  <a:pt x="817011" y="51189"/>
                </a:lnTo>
                <a:lnTo>
                  <a:pt x="716487" y="58934"/>
                </a:lnTo>
                <a:lnTo>
                  <a:pt x="751352" y="7980"/>
                </a:lnTo>
                <a:lnTo>
                  <a:pt x="757120" y="3025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0000">
                <a:srgbClr val="0070C0"/>
              </a:gs>
              <a:gs pos="83000">
                <a:schemeClr val="accent1">
                  <a:lumMod val="5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40D9C901-448E-203A-4EC2-6D640C41D2EC}"/>
              </a:ext>
            </a:extLst>
          </p:cNvPr>
          <p:cNvSpPr/>
          <p:nvPr/>
        </p:nvSpPr>
        <p:spPr>
          <a:xfrm>
            <a:off x="6781002" y="3972275"/>
            <a:ext cx="2231875" cy="2236894"/>
          </a:xfrm>
          <a:custGeom>
            <a:avLst/>
            <a:gdLst>
              <a:gd name="connsiteX0" fmla="*/ 567153 w 1626890"/>
              <a:gd name="connsiteY0" fmla="*/ 1547659 h 1630549"/>
              <a:gd name="connsiteX1" fmla="*/ 615029 w 1626890"/>
              <a:gd name="connsiteY1" fmla="*/ 1573376 h 1630549"/>
              <a:gd name="connsiteX2" fmla="*/ 733840 w 1626890"/>
              <a:gd name="connsiteY2" fmla="*/ 1619666 h 1630549"/>
              <a:gd name="connsiteX3" fmla="*/ 754915 w 1626890"/>
              <a:gd name="connsiteY3" fmla="*/ 1625413 h 1630549"/>
              <a:gd name="connsiteX4" fmla="*/ 735813 w 1626890"/>
              <a:gd name="connsiteY4" fmla="*/ 1630104 h 1630549"/>
              <a:gd name="connsiteX5" fmla="*/ 729910 w 1626890"/>
              <a:gd name="connsiteY5" fmla="*/ 1629806 h 1630549"/>
              <a:gd name="connsiteX6" fmla="*/ 495427 w 1626890"/>
              <a:gd name="connsiteY6" fmla="*/ 1569819 h 1630549"/>
              <a:gd name="connsiteX7" fmla="*/ 466327 w 1626890"/>
              <a:gd name="connsiteY7" fmla="*/ 1554024 h 1630549"/>
              <a:gd name="connsiteX8" fmla="*/ 541757 w 1626890"/>
              <a:gd name="connsiteY8" fmla="*/ 1552223 h 1630549"/>
              <a:gd name="connsiteX9" fmla="*/ 1060296 w 1626890"/>
              <a:gd name="connsiteY9" fmla="*/ 1547357 h 1630549"/>
              <a:gd name="connsiteX10" fmla="*/ 1124613 w 1626890"/>
              <a:gd name="connsiteY10" fmla="*/ 1554471 h 1630549"/>
              <a:gd name="connsiteX11" fmla="*/ 1162416 w 1626890"/>
              <a:gd name="connsiteY11" fmla="*/ 1553018 h 1630549"/>
              <a:gd name="connsiteX12" fmla="*/ 1131463 w 1626890"/>
              <a:gd name="connsiteY12" fmla="*/ 1569819 h 1630549"/>
              <a:gd name="connsiteX13" fmla="*/ 896980 w 1626890"/>
              <a:gd name="connsiteY13" fmla="*/ 1629806 h 1630549"/>
              <a:gd name="connsiteX14" fmla="*/ 882256 w 1626890"/>
              <a:gd name="connsiteY14" fmla="*/ 1630549 h 1630549"/>
              <a:gd name="connsiteX15" fmla="*/ 866873 w 1626890"/>
              <a:gd name="connsiteY15" fmla="*/ 1626802 h 1630549"/>
              <a:gd name="connsiteX16" fmla="*/ 893046 w 1626890"/>
              <a:gd name="connsiteY16" fmla="*/ 1619666 h 1630549"/>
              <a:gd name="connsiteX17" fmla="*/ 1011857 w 1626890"/>
              <a:gd name="connsiteY17" fmla="*/ 1573376 h 1630549"/>
              <a:gd name="connsiteX18" fmla="*/ 812920 w 1626890"/>
              <a:gd name="connsiteY18" fmla="*/ 1475919 h 1630549"/>
              <a:gd name="connsiteX19" fmla="*/ 901388 w 1626890"/>
              <a:gd name="connsiteY19" fmla="*/ 1511789 h 1630549"/>
              <a:gd name="connsiteX20" fmla="*/ 1010728 w 1626890"/>
              <a:gd name="connsiteY20" fmla="*/ 1541073 h 1630549"/>
              <a:gd name="connsiteX21" fmla="*/ 1000227 w 1626890"/>
              <a:gd name="connsiteY21" fmla="*/ 1546834 h 1630549"/>
              <a:gd name="connsiteX22" fmla="*/ 884799 w 1626890"/>
              <a:gd name="connsiteY22" fmla="*/ 1593520 h 1630549"/>
              <a:gd name="connsiteX23" fmla="*/ 807826 w 1626890"/>
              <a:gd name="connsiteY23" fmla="*/ 1612420 h 1630549"/>
              <a:gd name="connsiteX24" fmla="*/ 741225 w 1626890"/>
              <a:gd name="connsiteY24" fmla="*/ 1596198 h 1630549"/>
              <a:gd name="connsiteX25" fmla="*/ 625452 w 1626890"/>
              <a:gd name="connsiteY25" fmla="*/ 1549553 h 1630549"/>
              <a:gd name="connsiteX26" fmla="*/ 608440 w 1626890"/>
              <a:gd name="connsiteY26" fmla="*/ 1540240 h 1630549"/>
              <a:gd name="connsiteX27" fmla="*/ 665608 w 1626890"/>
              <a:gd name="connsiteY27" fmla="*/ 1529966 h 1630549"/>
              <a:gd name="connsiteX28" fmla="*/ 794996 w 1626890"/>
              <a:gd name="connsiteY28" fmla="*/ 1485092 h 1630549"/>
              <a:gd name="connsiteX29" fmla="*/ 1238828 w 1626890"/>
              <a:gd name="connsiteY29" fmla="*/ 1433409 h 1630549"/>
              <a:gd name="connsiteX30" fmla="*/ 1280385 w 1626890"/>
              <a:gd name="connsiteY30" fmla="*/ 1441780 h 1630549"/>
              <a:gd name="connsiteX31" fmla="*/ 1339254 w 1626890"/>
              <a:gd name="connsiteY31" fmla="*/ 1437552 h 1630549"/>
              <a:gd name="connsiteX32" fmla="*/ 1270244 w 1626890"/>
              <a:gd name="connsiteY32" fmla="*/ 1494491 h 1630549"/>
              <a:gd name="connsiteX33" fmla="*/ 1212423 w 1626890"/>
              <a:gd name="connsiteY33" fmla="*/ 1525875 h 1630549"/>
              <a:gd name="connsiteX34" fmla="*/ 1189065 w 1626890"/>
              <a:gd name="connsiteY34" fmla="*/ 1528318 h 1630549"/>
              <a:gd name="connsiteX35" fmla="*/ 1122002 w 1626890"/>
              <a:gd name="connsiteY35" fmla="*/ 1527019 h 1630549"/>
              <a:gd name="connsiteX36" fmla="*/ 1102789 w 1626890"/>
              <a:gd name="connsiteY36" fmla="*/ 1524531 h 1630549"/>
              <a:gd name="connsiteX37" fmla="*/ 1128334 w 1626890"/>
              <a:gd name="connsiteY37" fmla="*/ 1510810 h 1630549"/>
              <a:gd name="connsiteX38" fmla="*/ 387964 w 1626890"/>
              <a:gd name="connsiteY38" fmla="*/ 1433343 h 1630549"/>
              <a:gd name="connsiteX39" fmla="*/ 498552 w 1626890"/>
              <a:gd name="connsiteY39" fmla="*/ 1510810 h 1630549"/>
              <a:gd name="connsiteX40" fmla="*/ 524536 w 1626890"/>
              <a:gd name="connsiteY40" fmla="*/ 1524767 h 1630549"/>
              <a:gd name="connsiteX41" fmla="*/ 415035 w 1626890"/>
              <a:gd name="connsiteY41" fmla="*/ 1526184 h 1630549"/>
              <a:gd name="connsiteX42" fmla="*/ 356646 w 1626890"/>
              <a:gd name="connsiteY42" fmla="*/ 1494491 h 1630549"/>
              <a:gd name="connsiteX43" fmla="*/ 288416 w 1626890"/>
              <a:gd name="connsiteY43" fmla="*/ 1438196 h 1630549"/>
              <a:gd name="connsiteX44" fmla="*/ 356462 w 1626890"/>
              <a:gd name="connsiteY44" fmla="*/ 1440796 h 1630549"/>
              <a:gd name="connsiteX45" fmla="*/ 1028418 w 1626890"/>
              <a:gd name="connsiteY45" fmla="*/ 1349221 h 1630549"/>
              <a:gd name="connsiteX46" fmla="*/ 1106713 w 1626890"/>
              <a:gd name="connsiteY46" fmla="*/ 1389603 h 1630549"/>
              <a:gd name="connsiteX47" fmla="*/ 1197929 w 1626890"/>
              <a:gd name="connsiteY47" fmla="*/ 1424843 h 1630549"/>
              <a:gd name="connsiteX48" fmla="*/ 1113212 w 1626890"/>
              <a:gd name="connsiteY48" fmla="*/ 1484845 h 1630549"/>
              <a:gd name="connsiteX49" fmla="*/ 1052697 w 1626890"/>
              <a:gd name="connsiteY49" fmla="*/ 1518047 h 1630549"/>
              <a:gd name="connsiteX50" fmla="*/ 1052010 w 1626890"/>
              <a:gd name="connsiteY50" fmla="*/ 1517958 h 1630549"/>
              <a:gd name="connsiteX51" fmla="*/ 905734 w 1626890"/>
              <a:gd name="connsiteY51" fmla="*/ 1477268 h 1630549"/>
              <a:gd name="connsiteX52" fmla="*/ 853968 w 1626890"/>
              <a:gd name="connsiteY52" fmla="*/ 1454912 h 1630549"/>
              <a:gd name="connsiteX53" fmla="*/ 935391 w 1626890"/>
              <a:gd name="connsiteY53" fmla="*/ 1413242 h 1630549"/>
              <a:gd name="connsiteX54" fmla="*/ 597125 w 1626890"/>
              <a:gd name="connsiteY54" fmla="*/ 1348295 h 1630549"/>
              <a:gd name="connsiteX55" fmla="*/ 691497 w 1626890"/>
              <a:gd name="connsiteY55" fmla="*/ 1413242 h 1630549"/>
              <a:gd name="connsiteX56" fmla="*/ 771308 w 1626890"/>
              <a:gd name="connsiteY56" fmla="*/ 1455784 h 1630549"/>
              <a:gd name="connsiteX57" fmla="*/ 655314 w 1626890"/>
              <a:gd name="connsiteY57" fmla="*/ 1498854 h 1630549"/>
              <a:gd name="connsiteX58" fmla="*/ 565981 w 1626890"/>
              <a:gd name="connsiteY58" fmla="*/ 1516996 h 1630549"/>
              <a:gd name="connsiteX59" fmla="*/ 512112 w 1626890"/>
              <a:gd name="connsiteY59" fmla="*/ 1487507 h 1630549"/>
              <a:gd name="connsiteX60" fmla="*/ 423624 w 1626890"/>
              <a:gd name="connsiteY60" fmla="*/ 1424906 h 1630549"/>
              <a:gd name="connsiteX61" fmla="*/ 444893 w 1626890"/>
              <a:gd name="connsiteY61" fmla="*/ 1419873 h 1630549"/>
              <a:gd name="connsiteX62" fmla="*/ 546717 w 1626890"/>
              <a:gd name="connsiteY62" fmla="*/ 1376868 h 1630549"/>
              <a:gd name="connsiteX63" fmla="*/ 214326 w 1626890"/>
              <a:gd name="connsiteY63" fmla="*/ 1260717 h 1630549"/>
              <a:gd name="connsiteX64" fmla="*/ 280469 w 1626890"/>
              <a:gd name="connsiteY64" fmla="*/ 1337902 h 1630549"/>
              <a:gd name="connsiteX65" fmla="*/ 357599 w 1626890"/>
              <a:gd name="connsiteY65" fmla="*/ 1406599 h 1630549"/>
              <a:gd name="connsiteX66" fmla="*/ 352110 w 1626890"/>
              <a:gd name="connsiteY66" fmla="*/ 1408226 h 1630549"/>
              <a:gd name="connsiteX67" fmla="*/ 295615 w 1626890"/>
              <a:gd name="connsiteY67" fmla="*/ 1416440 h 1630549"/>
              <a:gd name="connsiteX68" fmla="*/ 257352 w 1626890"/>
              <a:gd name="connsiteY68" fmla="*/ 1412566 h 1630549"/>
              <a:gd name="connsiteX69" fmla="*/ 235730 w 1626890"/>
              <a:gd name="connsiteY69" fmla="*/ 1394727 h 1630549"/>
              <a:gd name="connsiteX70" fmla="*/ 204974 w 1626890"/>
              <a:gd name="connsiteY70" fmla="*/ 1357450 h 1630549"/>
              <a:gd name="connsiteX71" fmla="*/ 202838 w 1626890"/>
              <a:gd name="connsiteY71" fmla="*/ 1339327 h 1630549"/>
              <a:gd name="connsiteX72" fmla="*/ 1414211 w 1626890"/>
              <a:gd name="connsiteY72" fmla="*/ 1258791 h 1630549"/>
              <a:gd name="connsiteX73" fmla="*/ 1418611 w 1626890"/>
              <a:gd name="connsiteY73" fmla="*/ 1274948 h 1630549"/>
              <a:gd name="connsiteX74" fmla="*/ 1425150 w 1626890"/>
              <a:gd name="connsiteY74" fmla="*/ 1327131 h 1630549"/>
              <a:gd name="connsiteX75" fmla="*/ 1421727 w 1626890"/>
              <a:gd name="connsiteY75" fmla="*/ 1357678 h 1630549"/>
              <a:gd name="connsiteX76" fmla="*/ 1391160 w 1626890"/>
              <a:gd name="connsiteY76" fmla="*/ 1394727 h 1630549"/>
              <a:gd name="connsiteX77" fmla="*/ 1370050 w 1626890"/>
              <a:gd name="connsiteY77" fmla="*/ 1412143 h 1630549"/>
              <a:gd name="connsiteX78" fmla="*/ 1334949 w 1626890"/>
              <a:gd name="connsiteY78" fmla="*/ 1415162 h 1630549"/>
              <a:gd name="connsiteX79" fmla="*/ 1282484 w 1626890"/>
              <a:gd name="connsiteY79" fmla="*/ 1407755 h 1630549"/>
              <a:gd name="connsiteX80" fmla="*/ 1271490 w 1626890"/>
              <a:gd name="connsiteY80" fmla="*/ 1404638 h 1630549"/>
              <a:gd name="connsiteX81" fmla="*/ 1346417 w 1626890"/>
              <a:gd name="connsiteY81" fmla="*/ 1337902 h 1630549"/>
              <a:gd name="connsiteX82" fmla="*/ 813886 w 1626890"/>
              <a:gd name="connsiteY82" fmla="*/ 1202383 h 1630549"/>
              <a:gd name="connsiteX83" fmla="*/ 849089 w 1626890"/>
              <a:gd name="connsiteY83" fmla="*/ 1230953 h 1630549"/>
              <a:gd name="connsiteX84" fmla="*/ 938915 w 1626890"/>
              <a:gd name="connsiteY84" fmla="*/ 1294474 h 1630549"/>
              <a:gd name="connsiteX85" fmla="*/ 993351 w 1626890"/>
              <a:gd name="connsiteY85" fmla="*/ 1327964 h 1630549"/>
              <a:gd name="connsiteX86" fmla="*/ 921856 w 1626890"/>
              <a:gd name="connsiteY86" fmla="*/ 1378164 h 1630549"/>
              <a:gd name="connsiteX87" fmla="*/ 811964 w 1626890"/>
              <a:gd name="connsiteY87" fmla="*/ 1436770 h 1630549"/>
              <a:gd name="connsiteX88" fmla="*/ 805555 w 1626890"/>
              <a:gd name="connsiteY88" fmla="*/ 1434003 h 1630549"/>
              <a:gd name="connsiteX89" fmla="*/ 704970 w 1626890"/>
              <a:gd name="connsiteY89" fmla="*/ 1378323 h 1630549"/>
              <a:gd name="connsiteX90" fmla="*/ 633131 w 1626890"/>
              <a:gd name="connsiteY90" fmla="*/ 1327886 h 1630549"/>
              <a:gd name="connsiteX91" fmla="*/ 658747 w 1626890"/>
              <a:gd name="connsiteY91" fmla="*/ 1313366 h 1630549"/>
              <a:gd name="connsiteX92" fmla="*/ 747555 w 1626890"/>
              <a:gd name="connsiteY92" fmla="*/ 1253242 h 1630549"/>
              <a:gd name="connsiteX93" fmla="*/ 1532573 w 1626890"/>
              <a:gd name="connsiteY93" fmla="*/ 1091604 h 1630549"/>
              <a:gd name="connsiteX94" fmla="*/ 1535409 w 1626890"/>
              <a:gd name="connsiteY94" fmla="*/ 1113473 h 1630549"/>
              <a:gd name="connsiteX95" fmla="*/ 1536726 w 1626890"/>
              <a:gd name="connsiteY95" fmla="*/ 1180532 h 1630549"/>
              <a:gd name="connsiteX96" fmla="*/ 1535579 w 1626890"/>
              <a:gd name="connsiteY96" fmla="*/ 1191541 h 1630549"/>
              <a:gd name="connsiteX97" fmla="*/ 1490924 w 1626890"/>
              <a:gd name="connsiteY97" fmla="*/ 1273811 h 1630549"/>
              <a:gd name="connsiteX98" fmla="*/ 1446271 w 1626890"/>
              <a:gd name="connsiteY98" fmla="*/ 1327930 h 1630549"/>
              <a:gd name="connsiteX99" fmla="*/ 1450297 w 1626890"/>
              <a:gd name="connsiteY99" fmla="*/ 1271866 h 1630549"/>
              <a:gd name="connsiteX100" fmla="*/ 1441297 w 1626890"/>
              <a:gd name="connsiteY100" fmla="*/ 1227183 h 1630549"/>
              <a:gd name="connsiteX101" fmla="*/ 1468702 w 1626890"/>
              <a:gd name="connsiteY101" fmla="*/ 1195203 h 1630549"/>
              <a:gd name="connsiteX102" fmla="*/ 93540 w 1626890"/>
              <a:gd name="connsiteY102" fmla="*/ 1090350 h 1630549"/>
              <a:gd name="connsiteX103" fmla="*/ 158184 w 1626890"/>
              <a:gd name="connsiteY103" fmla="*/ 1195203 h 1630549"/>
              <a:gd name="connsiteX104" fmla="*/ 185751 w 1626890"/>
              <a:gd name="connsiteY104" fmla="*/ 1227373 h 1630549"/>
              <a:gd name="connsiteX105" fmla="*/ 177579 w 1626890"/>
              <a:gd name="connsiteY105" fmla="*/ 1261913 h 1630549"/>
              <a:gd name="connsiteX106" fmla="*/ 180077 w 1626890"/>
              <a:gd name="connsiteY106" fmla="*/ 1327274 h 1630549"/>
              <a:gd name="connsiteX107" fmla="*/ 135966 w 1626890"/>
              <a:gd name="connsiteY107" fmla="*/ 1273811 h 1630549"/>
              <a:gd name="connsiteX108" fmla="*/ 92218 w 1626890"/>
              <a:gd name="connsiteY108" fmla="*/ 1193212 h 1630549"/>
              <a:gd name="connsiteX109" fmla="*/ 93520 w 1626890"/>
              <a:gd name="connsiteY109" fmla="*/ 1090448 h 1630549"/>
              <a:gd name="connsiteX110" fmla="*/ 298268 w 1626890"/>
              <a:gd name="connsiteY110" fmla="*/ 1062210 h 1630549"/>
              <a:gd name="connsiteX111" fmla="*/ 300745 w 1626890"/>
              <a:gd name="connsiteY111" fmla="*/ 1065809 h 1630549"/>
              <a:gd name="connsiteX112" fmla="*/ 419102 w 1626890"/>
              <a:gd name="connsiteY112" fmla="*/ 1199271 h 1630549"/>
              <a:gd name="connsiteX113" fmla="*/ 552564 w 1626890"/>
              <a:gd name="connsiteY113" fmla="*/ 1317629 h 1630549"/>
              <a:gd name="connsiteX114" fmla="*/ 559048 w 1626890"/>
              <a:gd name="connsiteY114" fmla="*/ 1322091 h 1630549"/>
              <a:gd name="connsiteX115" fmla="*/ 558179 w 1626890"/>
              <a:gd name="connsiteY115" fmla="*/ 1322630 h 1630549"/>
              <a:gd name="connsiteX116" fmla="*/ 415361 w 1626890"/>
              <a:gd name="connsiteY116" fmla="*/ 1389482 h 1630549"/>
              <a:gd name="connsiteX117" fmla="*/ 388573 w 1626890"/>
              <a:gd name="connsiteY117" fmla="*/ 1397421 h 1630549"/>
              <a:gd name="connsiteX118" fmla="*/ 300042 w 1626890"/>
              <a:gd name="connsiteY118" fmla="*/ 1318329 h 1630549"/>
              <a:gd name="connsiteX119" fmla="*/ 224113 w 1626890"/>
              <a:gd name="connsiteY119" fmla="*/ 1230083 h 1630549"/>
              <a:gd name="connsiteX120" fmla="*/ 250444 w 1626890"/>
              <a:gd name="connsiteY120" fmla="*/ 1156564 h 1630549"/>
              <a:gd name="connsiteX121" fmla="*/ 1330224 w 1626890"/>
              <a:gd name="connsiteY121" fmla="*/ 1059880 h 1630549"/>
              <a:gd name="connsiteX122" fmla="*/ 1344873 w 1626890"/>
              <a:gd name="connsiteY122" fmla="*/ 1085265 h 1630549"/>
              <a:gd name="connsiteX123" fmla="*/ 1402747 w 1626890"/>
              <a:gd name="connsiteY123" fmla="*/ 1216699 h 1630549"/>
              <a:gd name="connsiteX124" fmla="*/ 1404528 w 1626890"/>
              <a:gd name="connsiteY124" fmla="*/ 1223240 h 1630549"/>
              <a:gd name="connsiteX125" fmla="*/ 1324603 w 1626890"/>
              <a:gd name="connsiteY125" fmla="*/ 1316088 h 1630549"/>
              <a:gd name="connsiteX126" fmla="*/ 1236591 w 1626890"/>
              <a:gd name="connsiteY126" fmla="*/ 1394743 h 1630549"/>
              <a:gd name="connsiteX127" fmla="*/ 1224140 w 1626890"/>
              <a:gd name="connsiteY127" fmla="*/ 1391213 h 1630549"/>
              <a:gd name="connsiteX128" fmla="*/ 1092989 w 1626890"/>
              <a:gd name="connsiteY128" fmla="*/ 1332531 h 1630549"/>
              <a:gd name="connsiteX129" fmla="*/ 1071141 w 1626890"/>
              <a:gd name="connsiteY129" fmla="*/ 1319820 h 1630549"/>
              <a:gd name="connsiteX130" fmla="*/ 1074324 w 1626890"/>
              <a:gd name="connsiteY130" fmla="*/ 1317629 h 1630549"/>
              <a:gd name="connsiteX131" fmla="*/ 1207786 w 1626890"/>
              <a:gd name="connsiteY131" fmla="*/ 1199271 h 1630549"/>
              <a:gd name="connsiteX132" fmla="*/ 1326145 w 1626890"/>
              <a:gd name="connsiteY132" fmla="*/ 1065809 h 1630549"/>
              <a:gd name="connsiteX133" fmla="*/ 0 w 1626890"/>
              <a:gd name="connsiteY133" fmla="*/ 887664 h 1630549"/>
              <a:gd name="connsiteX134" fmla="*/ 64055 w 1626890"/>
              <a:gd name="connsiteY134" fmla="*/ 1042525 h 1630549"/>
              <a:gd name="connsiteX135" fmla="*/ 70420 w 1626890"/>
              <a:gd name="connsiteY135" fmla="*/ 1052849 h 1630549"/>
              <a:gd name="connsiteX136" fmla="*/ 66149 w 1626890"/>
              <a:gd name="connsiteY136" fmla="*/ 1076614 h 1630549"/>
              <a:gd name="connsiteX137" fmla="*/ 64582 w 1626890"/>
              <a:gd name="connsiteY137" fmla="*/ 1142295 h 1630549"/>
              <a:gd name="connsiteX138" fmla="*/ 60638 w 1626890"/>
              <a:gd name="connsiteY138" fmla="*/ 1135030 h 1630549"/>
              <a:gd name="connsiteX139" fmla="*/ 651 w 1626890"/>
              <a:gd name="connsiteY139" fmla="*/ 900547 h 1630549"/>
              <a:gd name="connsiteX140" fmla="*/ 1626890 w 1626890"/>
              <a:gd name="connsiteY140" fmla="*/ 887652 h 1630549"/>
              <a:gd name="connsiteX141" fmla="*/ 1626239 w 1626890"/>
              <a:gd name="connsiteY141" fmla="*/ 900547 h 1630549"/>
              <a:gd name="connsiteX142" fmla="*/ 1566252 w 1626890"/>
              <a:gd name="connsiteY142" fmla="*/ 1135030 h 1630549"/>
              <a:gd name="connsiteX143" fmla="*/ 1561956 w 1626890"/>
              <a:gd name="connsiteY143" fmla="*/ 1142945 h 1630549"/>
              <a:gd name="connsiteX144" fmla="*/ 1562987 w 1626890"/>
              <a:gd name="connsiteY144" fmla="*/ 1116096 h 1630549"/>
              <a:gd name="connsiteX145" fmla="*/ 1556063 w 1626890"/>
              <a:gd name="connsiteY145" fmla="*/ 1053502 h 1630549"/>
              <a:gd name="connsiteX146" fmla="*/ 1562831 w 1626890"/>
              <a:gd name="connsiteY146" fmla="*/ 1042525 h 1630549"/>
              <a:gd name="connsiteX147" fmla="*/ 1463333 w 1626890"/>
              <a:gd name="connsiteY147" fmla="*/ 845635 h 1630549"/>
              <a:gd name="connsiteX148" fmla="*/ 1485626 w 1626890"/>
              <a:gd name="connsiteY148" fmla="*/ 897239 h 1630549"/>
              <a:gd name="connsiteX149" fmla="*/ 1526333 w 1626890"/>
              <a:gd name="connsiteY149" fmla="*/ 1043490 h 1630549"/>
              <a:gd name="connsiteX150" fmla="*/ 1526578 w 1626890"/>
              <a:gd name="connsiteY150" fmla="*/ 1045375 h 1630549"/>
              <a:gd name="connsiteX151" fmla="*/ 1443672 w 1626890"/>
              <a:gd name="connsiteY151" fmla="*/ 1177768 h 1630549"/>
              <a:gd name="connsiteX152" fmla="*/ 1433451 w 1626890"/>
              <a:gd name="connsiteY152" fmla="*/ 1189642 h 1630549"/>
              <a:gd name="connsiteX153" fmla="*/ 1398122 w 1626890"/>
              <a:gd name="connsiteY153" fmla="*/ 1098195 h 1630549"/>
              <a:gd name="connsiteX154" fmla="*/ 1357739 w 1626890"/>
              <a:gd name="connsiteY154" fmla="*/ 1019900 h 1630549"/>
              <a:gd name="connsiteX155" fmla="*/ 1421758 w 1626890"/>
              <a:gd name="connsiteY155" fmla="*/ 926876 h 1630549"/>
              <a:gd name="connsiteX156" fmla="*/ 163204 w 1626890"/>
              <a:gd name="connsiteY156" fmla="*/ 844949 h 1630549"/>
              <a:gd name="connsiteX157" fmla="*/ 205131 w 1626890"/>
              <a:gd name="connsiteY157" fmla="*/ 926876 h 1630549"/>
              <a:gd name="connsiteX158" fmla="*/ 270079 w 1626890"/>
              <a:gd name="connsiteY158" fmla="*/ 1021249 h 1630549"/>
              <a:gd name="connsiteX159" fmla="*/ 241507 w 1626890"/>
              <a:gd name="connsiteY159" fmla="*/ 1071658 h 1630549"/>
              <a:gd name="connsiteX160" fmla="*/ 198502 w 1626890"/>
              <a:gd name="connsiteY160" fmla="*/ 1173482 h 1630549"/>
              <a:gd name="connsiteX161" fmla="*/ 193522 w 1626890"/>
              <a:gd name="connsiteY161" fmla="*/ 1194529 h 1630549"/>
              <a:gd name="connsiteX162" fmla="*/ 180647 w 1626890"/>
              <a:gd name="connsiteY162" fmla="*/ 1179564 h 1630549"/>
              <a:gd name="connsiteX163" fmla="*/ 101216 w 1626890"/>
              <a:gd name="connsiteY163" fmla="*/ 1052514 h 1630549"/>
              <a:gd name="connsiteX164" fmla="*/ 119368 w 1626890"/>
              <a:gd name="connsiteY164" fmla="*/ 963048 h 1630549"/>
              <a:gd name="connsiteX165" fmla="*/ 446975 w 1626890"/>
              <a:gd name="connsiteY165" fmla="*/ 843394 h 1630549"/>
              <a:gd name="connsiteX166" fmla="*/ 460689 w 1626890"/>
              <a:gd name="connsiteY166" fmla="*/ 861272 h 1630549"/>
              <a:gd name="connsiteX167" fmla="*/ 602639 w 1626890"/>
              <a:gd name="connsiteY167" fmla="*/ 1015735 h 1630549"/>
              <a:gd name="connsiteX168" fmla="*/ 726192 w 1626890"/>
              <a:gd name="connsiteY168" fmla="*/ 1131214 h 1630549"/>
              <a:gd name="connsiteX169" fmla="*/ 777658 w 1626890"/>
              <a:gd name="connsiteY169" fmla="*/ 1172981 h 1630549"/>
              <a:gd name="connsiteX170" fmla="*/ 743407 w 1626890"/>
              <a:gd name="connsiteY170" fmla="*/ 1200149 h 1630549"/>
              <a:gd name="connsiteX171" fmla="*/ 662302 w 1626890"/>
              <a:gd name="connsiteY171" fmla="*/ 1258094 h 1630549"/>
              <a:gd name="connsiteX172" fmla="*/ 594012 w 1626890"/>
              <a:gd name="connsiteY172" fmla="*/ 1300421 h 1630549"/>
              <a:gd name="connsiteX173" fmla="*/ 572773 w 1626890"/>
              <a:gd name="connsiteY173" fmla="*/ 1285510 h 1630549"/>
              <a:gd name="connsiteX174" fmla="*/ 445978 w 1626890"/>
              <a:gd name="connsiteY174" fmla="*/ 1172395 h 1630549"/>
              <a:gd name="connsiteX175" fmla="*/ 332864 w 1626890"/>
              <a:gd name="connsiteY175" fmla="*/ 1045600 h 1630549"/>
              <a:gd name="connsiteX176" fmla="*/ 319866 w 1626890"/>
              <a:gd name="connsiteY176" fmla="*/ 1027087 h 1630549"/>
              <a:gd name="connsiteX177" fmla="*/ 364250 w 1626890"/>
              <a:gd name="connsiteY177" fmla="*/ 955952 h 1630549"/>
              <a:gd name="connsiteX178" fmla="*/ 442983 w 1626890"/>
              <a:gd name="connsiteY178" fmla="*/ 848177 h 1630549"/>
              <a:gd name="connsiteX179" fmla="*/ 1182271 w 1626890"/>
              <a:gd name="connsiteY179" fmla="*/ 841103 h 1630549"/>
              <a:gd name="connsiteX180" fmla="*/ 1187643 w 1626890"/>
              <a:gd name="connsiteY180" fmla="*/ 847554 h 1630549"/>
              <a:gd name="connsiteX181" fmla="*/ 1300768 w 1626890"/>
              <a:gd name="connsiteY181" fmla="*/ 1008829 h 1630549"/>
              <a:gd name="connsiteX182" fmla="*/ 1309277 w 1626890"/>
              <a:gd name="connsiteY182" fmla="*/ 1023576 h 1630549"/>
              <a:gd name="connsiteX183" fmla="*/ 1293878 w 1626890"/>
              <a:gd name="connsiteY183" fmla="*/ 1045506 h 1630549"/>
              <a:gd name="connsiteX184" fmla="*/ 1180788 w 1626890"/>
              <a:gd name="connsiteY184" fmla="*/ 1172272 h 1630549"/>
              <a:gd name="connsiteX185" fmla="*/ 1054023 w 1626890"/>
              <a:gd name="connsiteY185" fmla="*/ 1285363 h 1630549"/>
              <a:gd name="connsiteX186" fmla="*/ 1034941 w 1626890"/>
              <a:gd name="connsiteY186" fmla="*/ 1298761 h 1630549"/>
              <a:gd name="connsiteX187" fmla="*/ 1016919 w 1626890"/>
              <a:gd name="connsiteY187" fmla="*/ 1288276 h 1630549"/>
              <a:gd name="connsiteX188" fmla="*/ 856695 w 1626890"/>
              <a:gd name="connsiteY188" fmla="*/ 1175390 h 1630549"/>
              <a:gd name="connsiteX189" fmla="*/ 852305 w 1626890"/>
              <a:gd name="connsiteY189" fmla="*/ 1171727 h 1630549"/>
              <a:gd name="connsiteX190" fmla="*/ 931651 w 1626890"/>
              <a:gd name="connsiteY190" fmla="*/ 1103758 h 1630549"/>
              <a:gd name="connsiteX191" fmla="*/ 1024253 w 1626890"/>
              <a:gd name="connsiteY191" fmla="*/ 1015735 h 1630549"/>
              <a:gd name="connsiteX192" fmla="*/ 1115761 w 1626890"/>
              <a:gd name="connsiteY192" fmla="*/ 919263 h 1630549"/>
              <a:gd name="connsiteX193" fmla="*/ 1336805 w 1626890"/>
              <a:gd name="connsiteY193" fmla="*/ 625486 h 1630549"/>
              <a:gd name="connsiteX194" fmla="*/ 1386679 w 1626890"/>
              <a:gd name="connsiteY194" fmla="*/ 696514 h 1630549"/>
              <a:gd name="connsiteX195" fmla="*/ 1442356 w 1626890"/>
              <a:gd name="connsiteY195" fmla="*/ 797078 h 1630549"/>
              <a:gd name="connsiteX196" fmla="*/ 1445188 w 1626890"/>
              <a:gd name="connsiteY196" fmla="*/ 803633 h 1630549"/>
              <a:gd name="connsiteX197" fmla="*/ 1386679 w 1626890"/>
              <a:gd name="connsiteY197" fmla="*/ 913341 h 1630549"/>
              <a:gd name="connsiteX198" fmla="*/ 1336481 w 1626890"/>
              <a:gd name="connsiteY198" fmla="*/ 984832 h 1630549"/>
              <a:gd name="connsiteX199" fmla="*/ 1302992 w 1626890"/>
              <a:gd name="connsiteY199" fmla="*/ 930397 h 1630549"/>
              <a:gd name="connsiteX200" fmla="*/ 1239471 w 1626890"/>
              <a:gd name="connsiteY200" fmla="*/ 840570 h 1630549"/>
              <a:gd name="connsiteX201" fmla="*/ 1210980 w 1626890"/>
              <a:gd name="connsiteY201" fmla="*/ 805465 h 1630549"/>
              <a:gd name="connsiteX202" fmla="*/ 1269836 w 1626890"/>
              <a:gd name="connsiteY202" fmla="*/ 727766 h 1630549"/>
              <a:gd name="connsiteX203" fmla="*/ 1330889 w 1626890"/>
              <a:gd name="connsiteY203" fmla="*/ 635776 h 1630549"/>
              <a:gd name="connsiteX204" fmla="*/ 291280 w 1626890"/>
              <a:gd name="connsiteY204" fmla="*/ 623484 h 1630549"/>
              <a:gd name="connsiteX205" fmla="*/ 343950 w 1626890"/>
              <a:gd name="connsiteY205" fmla="*/ 709078 h 1630549"/>
              <a:gd name="connsiteX206" fmla="*/ 416925 w 1626890"/>
              <a:gd name="connsiteY206" fmla="*/ 804217 h 1630549"/>
              <a:gd name="connsiteX207" fmla="*/ 387421 w 1626890"/>
              <a:gd name="connsiteY207" fmla="*/ 840571 h 1630549"/>
              <a:gd name="connsiteX208" fmla="*/ 305008 w 1626890"/>
              <a:gd name="connsiteY208" fmla="*/ 959627 h 1630549"/>
              <a:gd name="connsiteX209" fmla="*/ 290489 w 1626890"/>
              <a:gd name="connsiteY209" fmla="*/ 985243 h 1630549"/>
              <a:gd name="connsiteX210" fmla="*/ 240051 w 1626890"/>
              <a:gd name="connsiteY210" fmla="*/ 913404 h 1630549"/>
              <a:gd name="connsiteX211" fmla="*/ 182211 w 1626890"/>
              <a:gd name="connsiteY211" fmla="*/ 804928 h 1630549"/>
              <a:gd name="connsiteX212" fmla="*/ 240051 w 1626890"/>
              <a:gd name="connsiteY212" fmla="*/ 696452 h 1630549"/>
              <a:gd name="connsiteX213" fmla="*/ 1547431 w 1626890"/>
              <a:gd name="connsiteY213" fmla="*/ 606952 h 1630549"/>
              <a:gd name="connsiteX214" fmla="*/ 1588191 w 1626890"/>
              <a:gd name="connsiteY214" fmla="*/ 694935 h 1630549"/>
              <a:gd name="connsiteX215" fmla="*/ 1620834 w 1626890"/>
              <a:gd name="connsiteY215" fmla="*/ 796474 h 1630549"/>
              <a:gd name="connsiteX216" fmla="*/ 1621195 w 1626890"/>
              <a:gd name="connsiteY216" fmla="*/ 798251 h 1630549"/>
              <a:gd name="connsiteX217" fmla="*/ 1602033 w 1626890"/>
              <a:gd name="connsiteY217" fmla="*/ 876285 h 1630549"/>
              <a:gd name="connsiteX218" fmla="*/ 1549034 w 1626890"/>
              <a:gd name="connsiteY218" fmla="*/ 1000142 h 1630549"/>
              <a:gd name="connsiteX219" fmla="*/ 1520304 w 1626890"/>
              <a:gd name="connsiteY219" fmla="*/ 892871 h 1630549"/>
              <a:gd name="connsiteX220" fmla="*/ 1484434 w 1626890"/>
              <a:gd name="connsiteY220" fmla="*/ 804405 h 1630549"/>
              <a:gd name="connsiteX221" fmla="*/ 1493608 w 1626890"/>
              <a:gd name="connsiteY221" fmla="*/ 786480 h 1630549"/>
              <a:gd name="connsiteX222" fmla="*/ 1540680 w 1626890"/>
              <a:gd name="connsiteY222" fmla="*/ 648627 h 1630549"/>
              <a:gd name="connsiteX223" fmla="*/ 78451 w 1626890"/>
              <a:gd name="connsiteY223" fmla="*/ 600736 h 1630549"/>
              <a:gd name="connsiteX224" fmla="*/ 86209 w 1626890"/>
              <a:gd name="connsiteY224" fmla="*/ 648627 h 1630549"/>
              <a:gd name="connsiteX225" fmla="*/ 133280 w 1626890"/>
              <a:gd name="connsiteY225" fmla="*/ 786480 h 1630549"/>
              <a:gd name="connsiteX226" fmla="*/ 142722 w 1626890"/>
              <a:gd name="connsiteY226" fmla="*/ 804927 h 1630549"/>
              <a:gd name="connsiteX227" fmla="*/ 133280 w 1626890"/>
              <a:gd name="connsiteY227" fmla="*/ 823376 h 1630549"/>
              <a:gd name="connsiteX228" fmla="*/ 88406 w 1626890"/>
              <a:gd name="connsiteY228" fmla="*/ 952764 h 1630549"/>
              <a:gd name="connsiteX229" fmla="*/ 78329 w 1626890"/>
              <a:gd name="connsiteY229" fmla="*/ 1008841 h 1630549"/>
              <a:gd name="connsiteX230" fmla="*/ 22173 w 1626890"/>
              <a:gd name="connsiteY230" fmla="*/ 877145 h 1630549"/>
              <a:gd name="connsiteX231" fmla="*/ 3445 w 1626890"/>
              <a:gd name="connsiteY231" fmla="*/ 800256 h 1630549"/>
              <a:gd name="connsiteX232" fmla="*/ 22176 w 1626890"/>
              <a:gd name="connsiteY232" fmla="*/ 732711 h 1630549"/>
              <a:gd name="connsiteX233" fmla="*/ 1561485 w 1626890"/>
              <a:gd name="connsiteY233" fmla="*/ 490212 h 1630549"/>
              <a:gd name="connsiteX234" fmla="*/ 1566252 w 1626890"/>
              <a:gd name="connsiteY234" fmla="*/ 498994 h 1630549"/>
              <a:gd name="connsiteX235" fmla="*/ 1613858 w 1626890"/>
              <a:gd name="connsiteY235" fmla="*/ 652356 h 1630549"/>
              <a:gd name="connsiteX236" fmla="*/ 1623299 w 1626890"/>
              <a:gd name="connsiteY236" fmla="*/ 714217 h 1630549"/>
              <a:gd name="connsiteX237" fmla="*/ 1614578 w 1626890"/>
              <a:gd name="connsiteY237" fmla="*/ 685582 h 1630549"/>
              <a:gd name="connsiteX238" fmla="*/ 1555846 w 1626890"/>
              <a:gd name="connsiteY238" fmla="*/ 555015 h 1630549"/>
              <a:gd name="connsiteX239" fmla="*/ 1561954 w 1626890"/>
              <a:gd name="connsiteY239" fmla="*/ 517324 h 1630549"/>
              <a:gd name="connsiteX240" fmla="*/ 65404 w 1626890"/>
              <a:gd name="connsiteY240" fmla="*/ 490212 h 1630549"/>
              <a:gd name="connsiteX241" fmla="*/ 64936 w 1626890"/>
              <a:gd name="connsiteY241" fmla="*/ 517324 h 1630549"/>
              <a:gd name="connsiteX242" fmla="*/ 71170 w 1626890"/>
              <a:gd name="connsiteY242" fmla="*/ 555796 h 1630549"/>
              <a:gd name="connsiteX243" fmla="*/ 64057 w 1626890"/>
              <a:gd name="connsiteY243" fmla="*/ 567331 h 1630549"/>
              <a:gd name="connsiteX244" fmla="*/ 12313 w 1626890"/>
              <a:gd name="connsiteY244" fmla="*/ 685583 h 1630549"/>
              <a:gd name="connsiteX245" fmla="*/ 3325 w 1626890"/>
              <a:gd name="connsiteY245" fmla="*/ 715956 h 1630549"/>
              <a:gd name="connsiteX246" fmla="*/ 13032 w 1626890"/>
              <a:gd name="connsiteY246" fmla="*/ 652356 h 1630549"/>
              <a:gd name="connsiteX247" fmla="*/ 60638 w 1626890"/>
              <a:gd name="connsiteY247" fmla="*/ 498994 h 1630549"/>
              <a:gd name="connsiteX248" fmla="*/ 815807 w 1626890"/>
              <a:gd name="connsiteY248" fmla="*/ 468588 h 1630549"/>
              <a:gd name="connsiteX249" fmla="*/ 853683 w 1626890"/>
              <a:gd name="connsiteY249" fmla="*/ 498640 h 1630549"/>
              <a:gd name="connsiteX250" fmla="*/ 991666 w 1626890"/>
              <a:gd name="connsiteY250" fmla="*/ 626708 h 1630549"/>
              <a:gd name="connsiteX251" fmla="*/ 1095554 w 1626890"/>
              <a:gd name="connsiteY251" fmla="*/ 736985 h 1630549"/>
              <a:gd name="connsiteX252" fmla="*/ 1151895 w 1626890"/>
              <a:gd name="connsiteY252" fmla="*/ 804632 h 1630549"/>
              <a:gd name="connsiteX253" fmla="*/ 1119734 w 1626890"/>
              <a:gd name="connsiteY253" fmla="*/ 845165 h 1630549"/>
              <a:gd name="connsiteX254" fmla="*/ 991666 w 1626890"/>
              <a:gd name="connsiteY254" fmla="*/ 983148 h 1630549"/>
              <a:gd name="connsiteX255" fmla="*/ 825995 w 1626890"/>
              <a:gd name="connsiteY255" fmla="*/ 1134638 h 1630549"/>
              <a:gd name="connsiteX256" fmla="*/ 816699 w 1626890"/>
              <a:gd name="connsiteY256" fmla="*/ 1142011 h 1630549"/>
              <a:gd name="connsiteX257" fmla="*/ 746986 w 1626890"/>
              <a:gd name="connsiteY257" fmla="*/ 1083833 h 1630549"/>
              <a:gd name="connsiteX258" fmla="*/ 637629 w 1626890"/>
              <a:gd name="connsiteY258" fmla="*/ 980745 h 1630549"/>
              <a:gd name="connsiteX259" fmla="*/ 510520 w 1626890"/>
              <a:gd name="connsiteY259" fmla="*/ 843904 h 1630549"/>
              <a:gd name="connsiteX260" fmla="*/ 479300 w 1626890"/>
              <a:gd name="connsiteY260" fmla="*/ 804659 h 1630549"/>
              <a:gd name="connsiteX261" fmla="*/ 534542 w 1626890"/>
              <a:gd name="connsiteY261" fmla="*/ 738468 h 1630549"/>
              <a:gd name="connsiteX262" fmla="*/ 637629 w 1626890"/>
              <a:gd name="connsiteY262" fmla="*/ 629111 h 1630549"/>
              <a:gd name="connsiteX263" fmla="*/ 746986 w 1626890"/>
              <a:gd name="connsiteY263" fmla="*/ 526023 h 1630549"/>
              <a:gd name="connsiteX264" fmla="*/ 1432482 w 1626890"/>
              <a:gd name="connsiteY264" fmla="*/ 419087 h 1630549"/>
              <a:gd name="connsiteX265" fmla="*/ 1443674 w 1626890"/>
              <a:gd name="connsiteY265" fmla="*/ 432088 h 1630549"/>
              <a:gd name="connsiteX266" fmla="*/ 1525108 w 1626890"/>
              <a:gd name="connsiteY266" fmla="*/ 559446 h 1630549"/>
              <a:gd name="connsiteX267" fmla="*/ 1507369 w 1626890"/>
              <a:gd name="connsiteY267" fmla="*/ 646798 h 1630549"/>
              <a:gd name="connsiteX268" fmla="*/ 1464299 w 1626890"/>
              <a:gd name="connsiteY268" fmla="*/ 762791 h 1630549"/>
              <a:gd name="connsiteX269" fmla="*/ 1421757 w 1626890"/>
              <a:gd name="connsiteY269" fmla="*/ 682980 h 1630549"/>
              <a:gd name="connsiteX270" fmla="*/ 1357464 w 1626890"/>
              <a:gd name="connsiteY270" fmla="*/ 589558 h 1630549"/>
              <a:gd name="connsiteX271" fmla="*/ 1371371 w 1626890"/>
              <a:gd name="connsiteY271" fmla="*/ 565373 h 1630549"/>
              <a:gd name="connsiteX272" fmla="*/ 1428392 w 1626890"/>
              <a:gd name="connsiteY272" fmla="*/ 436374 h 1630549"/>
              <a:gd name="connsiteX273" fmla="*/ 193522 w 1626890"/>
              <a:gd name="connsiteY273" fmla="*/ 415331 h 1630549"/>
              <a:gd name="connsiteX274" fmla="*/ 198501 w 1626890"/>
              <a:gd name="connsiteY274" fmla="*/ 436374 h 1630549"/>
              <a:gd name="connsiteX275" fmla="*/ 255522 w 1626890"/>
              <a:gd name="connsiteY275" fmla="*/ 565373 h 1630549"/>
              <a:gd name="connsiteX276" fmla="*/ 269941 w 1626890"/>
              <a:gd name="connsiteY276" fmla="*/ 588806 h 1630549"/>
              <a:gd name="connsiteX277" fmla="*/ 205132 w 1626890"/>
              <a:gd name="connsiteY277" fmla="*/ 682980 h 1630549"/>
              <a:gd name="connsiteX278" fmla="*/ 163204 w 1626890"/>
              <a:gd name="connsiteY278" fmla="*/ 764907 h 1630549"/>
              <a:gd name="connsiteX279" fmla="*/ 119368 w 1626890"/>
              <a:gd name="connsiteY279" fmla="*/ 646808 h 1630549"/>
              <a:gd name="connsiteX280" fmla="*/ 101217 w 1626890"/>
              <a:gd name="connsiteY280" fmla="*/ 557344 h 1630549"/>
              <a:gd name="connsiteX281" fmla="*/ 180649 w 1626890"/>
              <a:gd name="connsiteY281" fmla="*/ 430292 h 1630549"/>
              <a:gd name="connsiteX282" fmla="*/ 1035445 w 1626890"/>
              <a:gd name="connsiteY282" fmla="*/ 311449 h 1630549"/>
              <a:gd name="connsiteX283" fmla="*/ 1054021 w 1626890"/>
              <a:gd name="connsiteY283" fmla="*/ 324493 h 1630549"/>
              <a:gd name="connsiteX284" fmla="*/ 1180788 w 1626890"/>
              <a:gd name="connsiteY284" fmla="*/ 437584 h 1630549"/>
              <a:gd name="connsiteX285" fmla="*/ 1293878 w 1626890"/>
              <a:gd name="connsiteY285" fmla="*/ 564350 h 1630549"/>
              <a:gd name="connsiteX286" fmla="*/ 1309177 w 1626890"/>
              <a:gd name="connsiteY286" fmla="*/ 586137 h 1630549"/>
              <a:gd name="connsiteX287" fmla="*/ 1228850 w 1626890"/>
              <a:gd name="connsiteY287" fmla="*/ 707640 h 1630549"/>
              <a:gd name="connsiteX288" fmla="*/ 1180769 w 1626890"/>
              <a:gd name="connsiteY288" fmla="*/ 768238 h 1630549"/>
              <a:gd name="connsiteX289" fmla="*/ 1139732 w 1626890"/>
              <a:gd name="connsiteY289" fmla="*/ 717674 h 1630549"/>
              <a:gd name="connsiteX290" fmla="*/ 1024253 w 1626890"/>
              <a:gd name="connsiteY290" fmla="*/ 594121 h 1630549"/>
              <a:gd name="connsiteX291" fmla="*/ 927781 w 1626890"/>
              <a:gd name="connsiteY291" fmla="*/ 502613 h 1630549"/>
              <a:gd name="connsiteX292" fmla="*/ 852153 w 1626890"/>
              <a:gd name="connsiteY292" fmla="*/ 438256 h 1630549"/>
              <a:gd name="connsiteX293" fmla="*/ 856696 w 1626890"/>
              <a:gd name="connsiteY293" fmla="*/ 434465 h 1630549"/>
              <a:gd name="connsiteX294" fmla="*/ 964470 w 1626890"/>
              <a:gd name="connsiteY294" fmla="*/ 355731 h 1630549"/>
              <a:gd name="connsiteX295" fmla="*/ 594499 w 1626890"/>
              <a:gd name="connsiteY295" fmla="*/ 309093 h 1630549"/>
              <a:gd name="connsiteX296" fmla="*/ 716158 w 1626890"/>
              <a:gd name="connsiteY296" fmla="*/ 389524 h 1630549"/>
              <a:gd name="connsiteX297" fmla="*/ 776757 w 1626890"/>
              <a:gd name="connsiteY297" fmla="*/ 437604 h 1630549"/>
              <a:gd name="connsiteX298" fmla="*/ 726192 w 1626890"/>
              <a:gd name="connsiteY298" fmla="*/ 478642 h 1630549"/>
              <a:gd name="connsiteX299" fmla="*/ 602639 w 1626890"/>
              <a:gd name="connsiteY299" fmla="*/ 594121 h 1630549"/>
              <a:gd name="connsiteX300" fmla="*/ 487160 w 1626890"/>
              <a:gd name="connsiteY300" fmla="*/ 717674 h 1630549"/>
              <a:gd name="connsiteX301" fmla="*/ 448246 w 1626890"/>
              <a:gd name="connsiteY301" fmla="*/ 765623 h 1630549"/>
              <a:gd name="connsiteX302" fmla="*/ 401932 w 1626890"/>
              <a:gd name="connsiteY302" fmla="*/ 707407 h 1630549"/>
              <a:gd name="connsiteX303" fmla="*/ 319464 w 1626890"/>
              <a:gd name="connsiteY303" fmla="*/ 583341 h 1630549"/>
              <a:gd name="connsiteX304" fmla="*/ 332863 w 1626890"/>
              <a:gd name="connsiteY304" fmla="*/ 564256 h 1630549"/>
              <a:gd name="connsiteX305" fmla="*/ 445978 w 1626890"/>
              <a:gd name="connsiteY305" fmla="*/ 437461 h 1630549"/>
              <a:gd name="connsiteX306" fmla="*/ 572773 w 1626890"/>
              <a:gd name="connsiteY306" fmla="*/ 324346 h 1630549"/>
              <a:gd name="connsiteX307" fmla="*/ 1447785 w 1626890"/>
              <a:gd name="connsiteY307" fmla="*/ 307928 h 1630549"/>
              <a:gd name="connsiteX308" fmla="*/ 1490924 w 1626890"/>
              <a:gd name="connsiteY308" fmla="*/ 360213 h 1630549"/>
              <a:gd name="connsiteX309" fmla="*/ 1534265 w 1626890"/>
              <a:gd name="connsiteY309" fmla="*/ 440062 h 1630549"/>
              <a:gd name="connsiteX310" fmla="*/ 1533268 w 1626890"/>
              <a:gd name="connsiteY310" fmla="*/ 517131 h 1630549"/>
              <a:gd name="connsiteX311" fmla="*/ 1468703 w 1626890"/>
              <a:gd name="connsiteY311" fmla="*/ 414652 h 1630549"/>
              <a:gd name="connsiteX312" fmla="*/ 1441140 w 1626890"/>
              <a:gd name="connsiteY312" fmla="*/ 382489 h 1630549"/>
              <a:gd name="connsiteX313" fmla="*/ 1449314 w 1626890"/>
              <a:gd name="connsiteY313" fmla="*/ 347943 h 1630549"/>
              <a:gd name="connsiteX314" fmla="*/ 179108 w 1626890"/>
              <a:gd name="connsiteY314" fmla="*/ 307924 h 1630549"/>
              <a:gd name="connsiteX315" fmla="*/ 177579 w 1626890"/>
              <a:gd name="connsiteY315" fmla="*/ 347943 h 1630549"/>
              <a:gd name="connsiteX316" fmla="*/ 185751 w 1626890"/>
              <a:gd name="connsiteY316" fmla="*/ 382486 h 1630549"/>
              <a:gd name="connsiteX317" fmla="*/ 158186 w 1626890"/>
              <a:gd name="connsiteY317" fmla="*/ 414653 h 1630549"/>
              <a:gd name="connsiteX318" fmla="*/ 93542 w 1626890"/>
              <a:gd name="connsiteY318" fmla="*/ 519508 h 1630549"/>
              <a:gd name="connsiteX319" fmla="*/ 93520 w 1626890"/>
              <a:gd name="connsiteY319" fmla="*/ 519407 h 1630549"/>
              <a:gd name="connsiteX320" fmla="*/ 90610 w 1626890"/>
              <a:gd name="connsiteY320" fmla="*/ 443774 h 1630549"/>
              <a:gd name="connsiteX321" fmla="*/ 135966 w 1626890"/>
              <a:gd name="connsiteY321" fmla="*/ 360213 h 1630549"/>
              <a:gd name="connsiteX322" fmla="*/ 1236986 w 1626890"/>
              <a:gd name="connsiteY322" fmla="*/ 215465 h 1630549"/>
              <a:gd name="connsiteX323" fmla="*/ 1324604 w 1626890"/>
              <a:gd name="connsiteY323" fmla="*/ 293768 h 1630549"/>
              <a:gd name="connsiteX324" fmla="*/ 1403808 w 1626890"/>
              <a:gd name="connsiteY324" fmla="*/ 385778 h 1630549"/>
              <a:gd name="connsiteX325" fmla="*/ 1379929 w 1626890"/>
              <a:gd name="connsiteY325" fmla="*/ 452275 h 1630549"/>
              <a:gd name="connsiteX326" fmla="*/ 1329781 w 1626890"/>
              <a:gd name="connsiteY326" fmla="*/ 549332 h 1630549"/>
              <a:gd name="connsiteX327" fmla="*/ 1326144 w 1626890"/>
              <a:gd name="connsiteY327" fmla="*/ 544047 h 1630549"/>
              <a:gd name="connsiteX328" fmla="*/ 1207786 w 1626890"/>
              <a:gd name="connsiteY328" fmla="*/ 410585 h 1630549"/>
              <a:gd name="connsiteX329" fmla="*/ 1074324 w 1626890"/>
              <a:gd name="connsiteY329" fmla="*/ 292228 h 1630549"/>
              <a:gd name="connsiteX330" fmla="*/ 1070727 w 1626890"/>
              <a:gd name="connsiteY330" fmla="*/ 289752 h 1630549"/>
              <a:gd name="connsiteX331" fmla="*/ 1165082 w 1626890"/>
              <a:gd name="connsiteY331" fmla="*/ 241925 h 1630549"/>
              <a:gd name="connsiteX332" fmla="*/ 390906 w 1626890"/>
              <a:gd name="connsiteY332" fmla="*/ 213348 h 1630549"/>
              <a:gd name="connsiteX333" fmla="*/ 460794 w 1626890"/>
              <a:gd name="connsiteY333" fmla="*/ 238445 h 1630549"/>
              <a:gd name="connsiteX334" fmla="*/ 557847 w 1626890"/>
              <a:gd name="connsiteY334" fmla="*/ 288592 h 1630549"/>
              <a:gd name="connsiteX335" fmla="*/ 552564 w 1626890"/>
              <a:gd name="connsiteY335" fmla="*/ 292227 h 1630549"/>
              <a:gd name="connsiteX336" fmla="*/ 419102 w 1626890"/>
              <a:gd name="connsiteY336" fmla="*/ 410585 h 1630549"/>
              <a:gd name="connsiteX337" fmla="*/ 300745 w 1626890"/>
              <a:gd name="connsiteY337" fmla="*/ 544047 h 1630549"/>
              <a:gd name="connsiteX338" fmla="*/ 299100 w 1626890"/>
              <a:gd name="connsiteY338" fmla="*/ 546436 h 1630549"/>
              <a:gd name="connsiteX339" fmla="*/ 250443 w 1626890"/>
              <a:gd name="connsiteY339" fmla="*/ 453293 h 1630549"/>
              <a:gd name="connsiteX340" fmla="*/ 223606 w 1626890"/>
              <a:gd name="connsiteY340" fmla="*/ 380366 h 1630549"/>
              <a:gd name="connsiteX341" fmla="*/ 300044 w 1626890"/>
              <a:gd name="connsiteY341" fmla="*/ 291527 h 1630549"/>
              <a:gd name="connsiteX342" fmla="*/ 1330544 w 1626890"/>
              <a:gd name="connsiteY342" fmla="*/ 194971 h 1630549"/>
              <a:gd name="connsiteX343" fmla="*/ 1338132 w 1626890"/>
              <a:gd name="connsiteY343" fmla="*/ 195546 h 1630549"/>
              <a:gd name="connsiteX344" fmla="*/ 1391160 w 1626890"/>
              <a:gd name="connsiteY344" fmla="*/ 239297 h 1630549"/>
              <a:gd name="connsiteX345" fmla="*/ 1424169 w 1626890"/>
              <a:gd name="connsiteY345" fmla="*/ 279305 h 1630549"/>
              <a:gd name="connsiteX346" fmla="*/ 1424958 w 1626890"/>
              <a:gd name="connsiteY346" fmla="*/ 287097 h 1630549"/>
              <a:gd name="connsiteX347" fmla="*/ 1413931 w 1626890"/>
              <a:gd name="connsiteY347" fmla="*/ 350738 h 1630549"/>
              <a:gd name="connsiteX348" fmla="*/ 1346418 w 1626890"/>
              <a:gd name="connsiteY348" fmla="*/ 271953 h 1630549"/>
              <a:gd name="connsiteX349" fmla="*/ 1272697 w 1626890"/>
              <a:gd name="connsiteY349" fmla="*/ 205816 h 1630549"/>
              <a:gd name="connsiteX350" fmla="*/ 295615 w 1626890"/>
              <a:gd name="connsiteY350" fmla="*/ 193416 h 1630549"/>
              <a:gd name="connsiteX351" fmla="*/ 359253 w 1626890"/>
              <a:gd name="connsiteY351" fmla="*/ 204442 h 1630549"/>
              <a:gd name="connsiteX352" fmla="*/ 280471 w 1626890"/>
              <a:gd name="connsiteY352" fmla="*/ 271954 h 1630549"/>
              <a:gd name="connsiteX353" fmla="*/ 214866 w 1626890"/>
              <a:gd name="connsiteY353" fmla="*/ 348510 h 1630549"/>
              <a:gd name="connsiteX354" fmla="*/ 203490 w 1626890"/>
              <a:gd name="connsiteY354" fmla="*/ 287830 h 1630549"/>
              <a:gd name="connsiteX355" fmla="*/ 204278 w 1626890"/>
              <a:gd name="connsiteY355" fmla="*/ 277417 h 1630549"/>
              <a:gd name="connsiteX356" fmla="*/ 235730 w 1626890"/>
              <a:gd name="connsiteY356" fmla="*/ 239297 h 1630549"/>
              <a:gd name="connsiteX357" fmla="*/ 290741 w 1626890"/>
              <a:gd name="connsiteY357" fmla="*/ 193909 h 1630549"/>
              <a:gd name="connsiteX358" fmla="*/ 813275 w 1626890"/>
              <a:gd name="connsiteY358" fmla="*/ 173784 h 1630549"/>
              <a:gd name="connsiteX359" fmla="*/ 921856 w 1626890"/>
              <a:gd name="connsiteY359" fmla="*/ 231691 h 1630549"/>
              <a:gd name="connsiteX360" fmla="*/ 993595 w 1626890"/>
              <a:gd name="connsiteY360" fmla="*/ 282064 h 1630549"/>
              <a:gd name="connsiteX361" fmla="*/ 968146 w 1626890"/>
              <a:gd name="connsiteY361" fmla="*/ 296490 h 1630549"/>
              <a:gd name="connsiteX362" fmla="*/ 849090 w 1626890"/>
              <a:gd name="connsiteY362" fmla="*/ 378903 h 1630549"/>
              <a:gd name="connsiteX363" fmla="*/ 813984 w 1626890"/>
              <a:gd name="connsiteY363" fmla="*/ 407394 h 1630549"/>
              <a:gd name="connsiteX364" fmla="*/ 736284 w 1626890"/>
              <a:gd name="connsiteY364" fmla="*/ 348539 h 1630549"/>
              <a:gd name="connsiteX365" fmla="*/ 644294 w 1626890"/>
              <a:gd name="connsiteY365" fmla="*/ 287485 h 1630549"/>
              <a:gd name="connsiteX366" fmla="*/ 633838 w 1626890"/>
              <a:gd name="connsiteY366" fmla="*/ 281472 h 1630549"/>
              <a:gd name="connsiteX367" fmla="*/ 704970 w 1626890"/>
              <a:gd name="connsiteY367" fmla="*/ 231533 h 1630549"/>
              <a:gd name="connsiteX368" fmla="*/ 1056132 w 1626890"/>
              <a:gd name="connsiteY368" fmla="*/ 93694 h 1630549"/>
              <a:gd name="connsiteX369" fmla="*/ 1113214 w 1626890"/>
              <a:gd name="connsiteY369" fmla="*/ 125011 h 1630549"/>
              <a:gd name="connsiteX370" fmla="*/ 1199201 w 1626890"/>
              <a:gd name="connsiteY370" fmla="*/ 185913 h 1630549"/>
              <a:gd name="connsiteX371" fmla="*/ 1182000 w 1626890"/>
              <a:gd name="connsiteY371" fmla="*/ 189983 h 1630549"/>
              <a:gd name="connsiteX372" fmla="*/ 1080176 w 1626890"/>
              <a:gd name="connsiteY372" fmla="*/ 232988 h 1630549"/>
              <a:gd name="connsiteX373" fmla="*/ 1029765 w 1626890"/>
              <a:gd name="connsiteY373" fmla="*/ 261562 h 1630549"/>
              <a:gd name="connsiteX374" fmla="*/ 935392 w 1626890"/>
              <a:gd name="connsiteY374" fmla="*/ 196615 h 1630549"/>
              <a:gd name="connsiteX375" fmla="*/ 853466 w 1626890"/>
              <a:gd name="connsiteY375" fmla="*/ 154687 h 1630549"/>
              <a:gd name="connsiteX376" fmla="*/ 971564 w 1626890"/>
              <a:gd name="connsiteY376" fmla="*/ 110852 h 1630549"/>
              <a:gd name="connsiteX377" fmla="*/ 565697 w 1626890"/>
              <a:gd name="connsiteY377" fmla="*/ 92803 h 1630549"/>
              <a:gd name="connsiteX378" fmla="*/ 655315 w 1626890"/>
              <a:gd name="connsiteY378" fmla="*/ 111002 h 1630549"/>
              <a:gd name="connsiteX379" fmla="*/ 773230 w 1626890"/>
              <a:gd name="connsiteY379" fmla="*/ 154786 h 1630549"/>
              <a:gd name="connsiteX380" fmla="*/ 691497 w 1626890"/>
              <a:gd name="connsiteY380" fmla="*/ 196614 h 1630549"/>
              <a:gd name="connsiteX381" fmla="*/ 598074 w 1626890"/>
              <a:gd name="connsiteY381" fmla="*/ 260908 h 1630549"/>
              <a:gd name="connsiteX382" fmla="*/ 573891 w 1626890"/>
              <a:gd name="connsiteY382" fmla="*/ 247004 h 1630549"/>
              <a:gd name="connsiteX383" fmla="*/ 444892 w 1626890"/>
              <a:gd name="connsiteY383" fmla="*/ 189983 h 1630549"/>
              <a:gd name="connsiteX384" fmla="*/ 423850 w 1626890"/>
              <a:gd name="connsiteY384" fmla="*/ 185004 h 1630549"/>
              <a:gd name="connsiteX385" fmla="*/ 438809 w 1626890"/>
              <a:gd name="connsiteY385" fmla="*/ 172132 h 1630549"/>
              <a:gd name="connsiteX386" fmla="*/ 458523 w 1626890"/>
              <a:gd name="connsiteY386" fmla="*/ 84236 h 1630549"/>
              <a:gd name="connsiteX387" fmla="*/ 527849 w 1626890"/>
              <a:gd name="connsiteY387" fmla="*/ 85133 h 1630549"/>
              <a:gd name="connsiteX388" fmla="*/ 423170 w 1626890"/>
              <a:gd name="connsiteY388" fmla="*/ 149669 h 1630549"/>
              <a:gd name="connsiteX389" fmla="*/ 391005 w 1626890"/>
              <a:gd name="connsiteY389" fmla="*/ 177234 h 1630549"/>
              <a:gd name="connsiteX390" fmla="*/ 356461 w 1626890"/>
              <a:gd name="connsiteY390" fmla="*/ 169060 h 1630549"/>
              <a:gd name="connsiteX391" fmla="*/ 319130 w 1626890"/>
              <a:gd name="connsiteY391" fmla="*/ 170487 h 1630549"/>
              <a:gd name="connsiteX392" fmla="*/ 356646 w 1626890"/>
              <a:gd name="connsiteY392" fmla="*/ 139533 h 1630549"/>
              <a:gd name="connsiteX393" fmla="*/ 1168167 w 1626890"/>
              <a:gd name="connsiteY393" fmla="*/ 84127 h 1630549"/>
              <a:gd name="connsiteX394" fmla="*/ 1270244 w 1626890"/>
              <a:gd name="connsiteY394" fmla="*/ 139533 h 1630549"/>
              <a:gd name="connsiteX395" fmla="*/ 1307760 w 1626890"/>
              <a:gd name="connsiteY395" fmla="*/ 170486 h 1630549"/>
              <a:gd name="connsiteX396" fmla="*/ 1270432 w 1626890"/>
              <a:gd name="connsiteY396" fmla="*/ 169060 h 1630549"/>
              <a:gd name="connsiteX397" fmla="*/ 1238382 w 1626890"/>
              <a:gd name="connsiteY397" fmla="*/ 176643 h 1630549"/>
              <a:gd name="connsiteX398" fmla="*/ 1142633 w 1626890"/>
              <a:gd name="connsiteY398" fmla="*/ 107998 h 1630549"/>
              <a:gd name="connsiteX399" fmla="*/ 1101612 w 1626890"/>
              <a:gd name="connsiteY399" fmla="*/ 84970 h 1630549"/>
              <a:gd name="connsiteX400" fmla="*/ 952471 w 1626890"/>
              <a:gd name="connsiteY400" fmla="*/ 12687 h 1630549"/>
              <a:gd name="connsiteX401" fmla="*/ 978101 w 1626890"/>
              <a:gd name="connsiteY401" fmla="*/ 16599 h 1630549"/>
              <a:gd name="connsiteX402" fmla="*/ 1056399 w 1626890"/>
              <a:gd name="connsiteY402" fmla="*/ 36731 h 1630549"/>
              <a:gd name="connsiteX403" fmla="*/ 1110643 w 1626890"/>
              <a:gd name="connsiteY403" fmla="*/ 56585 h 1630549"/>
              <a:gd name="connsiteX404" fmla="*/ 1101049 w 1626890"/>
              <a:gd name="connsiteY404" fmla="*/ 56419 h 1630549"/>
              <a:gd name="connsiteX405" fmla="*/ 1062016 w 1626890"/>
              <a:gd name="connsiteY405" fmla="*/ 62742 h 1630549"/>
              <a:gd name="connsiteX406" fmla="*/ 1033935 w 1626890"/>
              <a:gd name="connsiteY406" fmla="*/ 46980 h 1630549"/>
              <a:gd name="connsiteX407" fmla="*/ 682394 w 1626890"/>
              <a:gd name="connsiteY407" fmla="*/ 11470 h 1630549"/>
              <a:gd name="connsiteX408" fmla="*/ 575848 w 1626890"/>
              <a:gd name="connsiteY408" fmla="*/ 55540 h 1630549"/>
              <a:gd name="connsiteX409" fmla="*/ 564312 w 1626890"/>
              <a:gd name="connsiteY409" fmla="*/ 62652 h 1630549"/>
              <a:gd name="connsiteX410" fmla="*/ 525841 w 1626890"/>
              <a:gd name="connsiteY410" fmla="*/ 56419 h 1630549"/>
              <a:gd name="connsiteX411" fmla="*/ 516247 w 1626890"/>
              <a:gd name="connsiteY411" fmla="*/ 56585 h 1630549"/>
              <a:gd name="connsiteX412" fmla="*/ 570491 w 1626890"/>
              <a:gd name="connsiteY412" fmla="*/ 36731 h 1630549"/>
              <a:gd name="connsiteX413" fmla="*/ 648789 w 1626890"/>
              <a:gd name="connsiteY413" fmla="*/ 16599 h 1630549"/>
              <a:gd name="connsiteX414" fmla="*/ 813445 w 1626890"/>
              <a:gd name="connsiteY414" fmla="*/ 0 h 1630549"/>
              <a:gd name="connsiteX415" fmla="*/ 819524 w 1626890"/>
              <a:gd name="connsiteY415" fmla="*/ 307 h 1630549"/>
              <a:gd name="connsiteX416" fmla="*/ 884801 w 1626890"/>
              <a:gd name="connsiteY416" fmla="*/ 16336 h 1630549"/>
              <a:gd name="connsiteX417" fmla="*/ 1000229 w 1626890"/>
              <a:gd name="connsiteY417" fmla="*/ 63022 h 1630549"/>
              <a:gd name="connsiteX418" fmla="*/ 1013923 w 1626890"/>
              <a:gd name="connsiteY418" fmla="*/ 70535 h 1630549"/>
              <a:gd name="connsiteX419" fmla="*/ 969747 w 1626890"/>
              <a:gd name="connsiteY419" fmla="*/ 77693 h 1630549"/>
              <a:gd name="connsiteX420" fmla="*/ 831893 w 1626890"/>
              <a:gd name="connsiteY420" fmla="*/ 124763 h 1630549"/>
              <a:gd name="connsiteX421" fmla="*/ 813444 w 1626890"/>
              <a:gd name="connsiteY421" fmla="*/ 134205 h 1630549"/>
              <a:gd name="connsiteX422" fmla="*/ 794995 w 1626890"/>
              <a:gd name="connsiteY422" fmla="*/ 124763 h 1630549"/>
              <a:gd name="connsiteX423" fmla="*/ 657142 w 1626890"/>
              <a:gd name="connsiteY423" fmla="*/ 77693 h 1630549"/>
              <a:gd name="connsiteX424" fmla="*/ 609252 w 1626890"/>
              <a:gd name="connsiteY424" fmla="*/ 69933 h 1630549"/>
              <a:gd name="connsiteX425" fmla="*/ 741227 w 1626890"/>
              <a:gd name="connsiteY425" fmla="*/ 13658 h 1630549"/>
              <a:gd name="connsiteX426" fmla="*/ 793075 w 1626890"/>
              <a:gd name="connsiteY426" fmla="*/ 1029 h 1630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</a:cxnLst>
            <a:rect l="l" t="t" r="r" b="b"/>
            <a:pathLst>
              <a:path w="1626890" h="1630549">
                <a:moveTo>
                  <a:pt x="567153" y="1547659"/>
                </a:moveTo>
                <a:lnTo>
                  <a:pt x="615029" y="1573376"/>
                </a:lnTo>
                <a:cubicBezTo>
                  <a:pt x="654353" y="1591533"/>
                  <a:pt x="694066" y="1606978"/>
                  <a:pt x="733840" y="1619666"/>
                </a:cubicBezTo>
                <a:lnTo>
                  <a:pt x="754915" y="1625413"/>
                </a:lnTo>
                <a:lnTo>
                  <a:pt x="735813" y="1630104"/>
                </a:lnTo>
                <a:lnTo>
                  <a:pt x="729910" y="1629806"/>
                </a:lnTo>
                <a:cubicBezTo>
                  <a:pt x="647514" y="1621438"/>
                  <a:pt x="568737" y="1600826"/>
                  <a:pt x="495427" y="1569819"/>
                </a:cubicBezTo>
                <a:lnTo>
                  <a:pt x="466327" y="1554024"/>
                </a:lnTo>
                <a:lnTo>
                  <a:pt x="541757" y="1552223"/>
                </a:lnTo>
                <a:close/>
                <a:moveTo>
                  <a:pt x="1060296" y="1547357"/>
                </a:moveTo>
                <a:lnTo>
                  <a:pt x="1124613" y="1554471"/>
                </a:lnTo>
                <a:lnTo>
                  <a:pt x="1162416" y="1553018"/>
                </a:lnTo>
                <a:lnTo>
                  <a:pt x="1131463" y="1569819"/>
                </a:lnTo>
                <a:cubicBezTo>
                  <a:pt x="1058154" y="1600826"/>
                  <a:pt x="979377" y="1621438"/>
                  <a:pt x="896980" y="1629806"/>
                </a:cubicBezTo>
                <a:lnTo>
                  <a:pt x="882256" y="1630549"/>
                </a:lnTo>
                <a:lnTo>
                  <a:pt x="866873" y="1626802"/>
                </a:lnTo>
                <a:lnTo>
                  <a:pt x="893046" y="1619666"/>
                </a:lnTo>
                <a:cubicBezTo>
                  <a:pt x="932820" y="1606978"/>
                  <a:pt x="972533" y="1591533"/>
                  <a:pt x="1011857" y="1573376"/>
                </a:cubicBezTo>
                <a:close/>
                <a:moveTo>
                  <a:pt x="812920" y="1475919"/>
                </a:moveTo>
                <a:lnTo>
                  <a:pt x="901388" y="1511789"/>
                </a:lnTo>
                <a:lnTo>
                  <a:pt x="1010728" y="1541073"/>
                </a:lnTo>
                <a:lnTo>
                  <a:pt x="1000227" y="1546834"/>
                </a:lnTo>
                <a:cubicBezTo>
                  <a:pt x="962058" y="1564962"/>
                  <a:pt x="923481" y="1580540"/>
                  <a:pt x="884799" y="1593520"/>
                </a:cubicBezTo>
                <a:lnTo>
                  <a:pt x="807826" y="1612420"/>
                </a:lnTo>
                <a:lnTo>
                  <a:pt x="741225" y="1596198"/>
                </a:lnTo>
                <a:cubicBezTo>
                  <a:pt x="702432" y="1583248"/>
                  <a:pt x="663739" y="1567684"/>
                  <a:pt x="625452" y="1549553"/>
                </a:cubicBezTo>
                <a:lnTo>
                  <a:pt x="608440" y="1540240"/>
                </a:lnTo>
                <a:lnTo>
                  <a:pt x="665608" y="1529966"/>
                </a:lnTo>
                <a:cubicBezTo>
                  <a:pt x="707998" y="1518731"/>
                  <a:pt x="751311" y="1503726"/>
                  <a:pt x="794996" y="1485092"/>
                </a:cubicBezTo>
                <a:close/>
                <a:moveTo>
                  <a:pt x="1238828" y="1433409"/>
                </a:moveTo>
                <a:lnTo>
                  <a:pt x="1280385" y="1441780"/>
                </a:lnTo>
                <a:lnTo>
                  <a:pt x="1339254" y="1437552"/>
                </a:lnTo>
                <a:lnTo>
                  <a:pt x="1270244" y="1494491"/>
                </a:lnTo>
                <a:lnTo>
                  <a:pt x="1212423" y="1525875"/>
                </a:lnTo>
                <a:lnTo>
                  <a:pt x="1189065" y="1528318"/>
                </a:lnTo>
                <a:cubicBezTo>
                  <a:pt x="1167268" y="1529199"/>
                  <a:pt x="1144879" y="1528755"/>
                  <a:pt x="1122002" y="1527019"/>
                </a:cubicBezTo>
                <a:lnTo>
                  <a:pt x="1102789" y="1524531"/>
                </a:lnTo>
                <a:lnTo>
                  <a:pt x="1128334" y="1510810"/>
                </a:lnTo>
                <a:close/>
                <a:moveTo>
                  <a:pt x="387964" y="1433343"/>
                </a:moveTo>
                <a:lnTo>
                  <a:pt x="498552" y="1510810"/>
                </a:lnTo>
                <a:lnTo>
                  <a:pt x="524536" y="1524767"/>
                </a:lnTo>
                <a:lnTo>
                  <a:pt x="415035" y="1526184"/>
                </a:lnTo>
                <a:lnTo>
                  <a:pt x="356646" y="1494491"/>
                </a:lnTo>
                <a:lnTo>
                  <a:pt x="288416" y="1438196"/>
                </a:lnTo>
                <a:lnTo>
                  <a:pt x="356462" y="1440796"/>
                </a:lnTo>
                <a:close/>
                <a:moveTo>
                  <a:pt x="1028418" y="1349221"/>
                </a:moveTo>
                <a:lnTo>
                  <a:pt x="1106713" y="1389603"/>
                </a:lnTo>
                <a:lnTo>
                  <a:pt x="1197929" y="1424843"/>
                </a:lnTo>
                <a:lnTo>
                  <a:pt x="1113212" y="1484845"/>
                </a:lnTo>
                <a:lnTo>
                  <a:pt x="1052697" y="1518047"/>
                </a:lnTo>
                <a:lnTo>
                  <a:pt x="1052010" y="1517958"/>
                </a:lnTo>
                <a:cubicBezTo>
                  <a:pt x="1004512" y="1509370"/>
                  <a:pt x="955476" y="1495727"/>
                  <a:pt x="905734" y="1477268"/>
                </a:cubicBezTo>
                <a:lnTo>
                  <a:pt x="853968" y="1454912"/>
                </a:lnTo>
                <a:lnTo>
                  <a:pt x="935391" y="1413242"/>
                </a:lnTo>
                <a:close/>
                <a:moveTo>
                  <a:pt x="597125" y="1348295"/>
                </a:moveTo>
                <a:lnTo>
                  <a:pt x="691497" y="1413242"/>
                </a:lnTo>
                <a:lnTo>
                  <a:pt x="771308" y="1455784"/>
                </a:lnTo>
                <a:lnTo>
                  <a:pt x="655314" y="1498854"/>
                </a:lnTo>
                <a:lnTo>
                  <a:pt x="565981" y="1516996"/>
                </a:lnTo>
                <a:lnTo>
                  <a:pt x="512112" y="1487507"/>
                </a:lnTo>
                <a:lnTo>
                  <a:pt x="423624" y="1424906"/>
                </a:lnTo>
                <a:lnTo>
                  <a:pt x="444893" y="1419873"/>
                </a:lnTo>
                <a:cubicBezTo>
                  <a:pt x="476779" y="1409131"/>
                  <a:pt x="510898" y="1394708"/>
                  <a:pt x="546717" y="1376868"/>
                </a:cubicBezTo>
                <a:close/>
                <a:moveTo>
                  <a:pt x="214326" y="1260717"/>
                </a:moveTo>
                <a:lnTo>
                  <a:pt x="280469" y="1337902"/>
                </a:lnTo>
                <a:lnTo>
                  <a:pt x="357599" y="1406599"/>
                </a:lnTo>
                <a:lnTo>
                  <a:pt x="352110" y="1408226"/>
                </a:lnTo>
                <a:cubicBezTo>
                  <a:pt x="332097" y="1412750"/>
                  <a:pt x="313211" y="1415519"/>
                  <a:pt x="295615" y="1416440"/>
                </a:cubicBezTo>
                <a:lnTo>
                  <a:pt x="257352" y="1412566"/>
                </a:lnTo>
                <a:lnTo>
                  <a:pt x="235730" y="1394727"/>
                </a:lnTo>
                <a:lnTo>
                  <a:pt x="204974" y="1357450"/>
                </a:lnTo>
                <a:lnTo>
                  <a:pt x="202838" y="1339327"/>
                </a:lnTo>
                <a:close/>
                <a:moveTo>
                  <a:pt x="1414211" y="1258791"/>
                </a:moveTo>
                <a:lnTo>
                  <a:pt x="1418611" y="1274948"/>
                </a:lnTo>
                <a:cubicBezTo>
                  <a:pt x="1422371" y="1293398"/>
                  <a:pt x="1424576" y="1310838"/>
                  <a:pt x="1425150" y="1327131"/>
                </a:cubicBezTo>
                <a:lnTo>
                  <a:pt x="1421727" y="1357678"/>
                </a:lnTo>
                <a:lnTo>
                  <a:pt x="1391160" y="1394727"/>
                </a:lnTo>
                <a:lnTo>
                  <a:pt x="1370050" y="1412143"/>
                </a:lnTo>
                <a:lnTo>
                  <a:pt x="1334949" y="1415162"/>
                </a:lnTo>
                <a:cubicBezTo>
                  <a:pt x="1318529" y="1414265"/>
                  <a:pt x="1300997" y="1411771"/>
                  <a:pt x="1282484" y="1407755"/>
                </a:cubicBezTo>
                <a:lnTo>
                  <a:pt x="1271490" y="1404638"/>
                </a:lnTo>
                <a:lnTo>
                  <a:pt x="1346417" y="1337902"/>
                </a:lnTo>
                <a:close/>
                <a:moveTo>
                  <a:pt x="813886" y="1202383"/>
                </a:moveTo>
                <a:lnTo>
                  <a:pt x="849089" y="1230953"/>
                </a:lnTo>
                <a:cubicBezTo>
                  <a:pt x="879466" y="1253788"/>
                  <a:pt x="909482" y="1274999"/>
                  <a:pt x="938915" y="1294474"/>
                </a:cubicBezTo>
                <a:lnTo>
                  <a:pt x="993351" y="1327964"/>
                </a:lnTo>
                <a:lnTo>
                  <a:pt x="921856" y="1378164"/>
                </a:lnTo>
                <a:lnTo>
                  <a:pt x="811964" y="1436770"/>
                </a:lnTo>
                <a:lnTo>
                  <a:pt x="805555" y="1434003"/>
                </a:lnTo>
                <a:cubicBezTo>
                  <a:pt x="772012" y="1417488"/>
                  <a:pt x="738402" y="1398904"/>
                  <a:pt x="704970" y="1378323"/>
                </a:cubicBezTo>
                <a:lnTo>
                  <a:pt x="633131" y="1327886"/>
                </a:lnTo>
                <a:lnTo>
                  <a:pt x="658747" y="1313366"/>
                </a:lnTo>
                <a:cubicBezTo>
                  <a:pt x="687766" y="1295060"/>
                  <a:pt x="717443" y="1274982"/>
                  <a:pt x="747555" y="1253242"/>
                </a:cubicBezTo>
                <a:close/>
                <a:moveTo>
                  <a:pt x="1532573" y="1091604"/>
                </a:moveTo>
                <a:lnTo>
                  <a:pt x="1535409" y="1113473"/>
                </a:lnTo>
                <a:cubicBezTo>
                  <a:pt x="1537151" y="1136348"/>
                  <a:pt x="1537600" y="1158736"/>
                  <a:pt x="1536726" y="1180532"/>
                </a:cubicBezTo>
                <a:lnTo>
                  <a:pt x="1535579" y="1191541"/>
                </a:lnTo>
                <a:lnTo>
                  <a:pt x="1490924" y="1273811"/>
                </a:lnTo>
                <a:lnTo>
                  <a:pt x="1446271" y="1327930"/>
                </a:lnTo>
                <a:lnTo>
                  <a:pt x="1450297" y="1271866"/>
                </a:lnTo>
                <a:lnTo>
                  <a:pt x="1441297" y="1227183"/>
                </a:lnTo>
                <a:lnTo>
                  <a:pt x="1468702" y="1195203"/>
                </a:lnTo>
                <a:close/>
                <a:moveTo>
                  <a:pt x="93540" y="1090350"/>
                </a:moveTo>
                <a:lnTo>
                  <a:pt x="158184" y="1195203"/>
                </a:lnTo>
                <a:lnTo>
                  <a:pt x="185751" y="1227373"/>
                </a:lnTo>
                <a:lnTo>
                  <a:pt x="177579" y="1261913"/>
                </a:lnTo>
                <a:lnTo>
                  <a:pt x="180077" y="1327274"/>
                </a:lnTo>
                <a:lnTo>
                  <a:pt x="135966" y="1273811"/>
                </a:lnTo>
                <a:lnTo>
                  <a:pt x="92218" y="1193212"/>
                </a:lnTo>
                <a:lnTo>
                  <a:pt x="93520" y="1090448"/>
                </a:lnTo>
                <a:close/>
                <a:moveTo>
                  <a:pt x="298268" y="1062210"/>
                </a:moveTo>
                <a:lnTo>
                  <a:pt x="300745" y="1065809"/>
                </a:lnTo>
                <a:cubicBezTo>
                  <a:pt x="336463" y="1111431"/>
                  <a:pt x="375972" y="1156141"/>
                  <a:pt x="419102" y="1199271"/>
                </a:cubicBezTo>
                <a:cubicBezTo>
                  <a:pt x="462232" y="1242401"/>
                  <a:pt x="506942" y="1281910"/>
                  <a:pt x="552564" y="1317629"/>
                </a:cubicBezTo>
                <a:lnTo>
                  <a:pt x="559048" y="1322091"/>
                </a:lnTo>
                <a:lnTo>
                  <a:pt x="558179" y="1322630"/>
                </a:lnTo>
                <a:cubicBezTo>
                  <a:pt x="507607" y="1351069"/>
                  <a:pt x="459561" y="1373600"/>
                  <a:pt x="415361" y="1389482"/>
                </a:cubicBezTo>
                <a:lnTo>
                  <a:pt x="388573" y="1397421"/>
                </a:lnTo>
                <a:lnTo>
                  <a:pt x="300042" y="1318329"/>
                </a:lnTo>
                <a:lnTo>
                  <a:pt x="224113" y="1230083"/>
                </a:lnTo>
                <a:lnTo>
                  <a:pt x="250444" y="1156564"/>
                </a:lnTo>
                <a:close/>
                <a:moveTo>
                  <a:pt x="1330224" y="1059880"/>
                </a:moveTo>
                <a:lnTo>
                  <a:pt x="1344873" y="1085265"/>
                </a:lnTo>
                <a:cubicBezTo>
                  <a:pt x="1369668" y="1131853"/>
                  <a:pt x="1389163" y="1176026"/>
                  <a:pt x="1402747" y="1216699"/>
                </a:cubicBezTo>
                <a:lnTo>
                  <a:pt x="1404528" y="1223240"/>
                </a:lnTo>
                <a:lnTo>
                  <a:pt x="1324603" y="1316088"/>
                </a:lnTo>
                <a:lnTo>
                  <a:pt x="1236591" y="1394743"/>
                </a:lnTo>
                <a:lnTo>
                  <a:pt x="1224140" y="1391213"/>
                </a:lnTo>
                <a:cubicBezTo>
                  <a:pt x="1183460" y="1377241"/>
                  <a:pt x="1139390" y="1357480"/>
                  <a:pt x="1092989" y="1332531"/>
                </a:cubicBezTo>
                <a:lnTo>
                  <a:pt x="1071141" y="1319820"/>
                </a:lnTo>
                <a:lnTo>
                  <a:pt x="1074324" y="1317629"/>
                </a:lnTo>
                <a:cubicBezTo>
                  <a:pt x="1119946" y="1281910"/>
                  <a:pt x="1164656" y="1242401"/>
                  <a:pt x="1207786" y="1199271"/>
                </a:cubicBezTo>
                <a:cubicBezTo>
                  <a:pt x="1250916" y="1156141"/>
                  <a:pt x="1290426" y="1111431"/>
                  <a:pt x="1326145" y="1065809"/>
                </a:cubicBezTo>
                <a:close/>
                <a:moveTo>
                  <a:pt x="0" y="887664"/>
                </a:moveTo>
                <a:lnTo>
                  <a:pt x="64055" y="1042525"/>
                </a:lnTo>
                <a:lnTo>
                  <a:pt x="70420" y="1052849"/>
                </a:lnTo>
                <a:lnTo>
                  <a:pt x="66149" y="1076614"/>
                </a:lnTo>
                <a:lnTo>
                  <a:pt x="64582" y="1142295"/>
                </a:lnTo>
                <a:lnTo>
                  <a:pt x="60638" y="1135030"/>
                </a:lnTo>
                <a:cubicBezTo>
                  <a:pt x="29631" y="1061720"/>
                  <a:pt x="9019" y="982943"/>
                  <a:pt x="651" y="900547"/>
                </a:cubicBezTo>
                <a:close/>
                <a:moveTo>
                  <a:pt x="1626890" y="887652"/>
                </a:moveTo>
                <a:lnTo>
                  <a:pt x="1626239" y="900547"/>
                </a:lnTo>
                <a:cubicBezTo>
                  <a:pt x="1617871" y="982943"/>
                  <a:pt x="1597259" y="1061720"/>
                  <a:pt x="1566252" y="1135030"/>
                </a:cubicBezTo>
                <a:lnTo>
                  <a:pt x="1561956" y="1142945"/>
                </a:lnTo>
                <a:lnTo>
                  <a:pt x="1562987" y="1116096"/>
                </a:lnTo>
                <a:lnTo>
                  <a:pt x="1556063" y="1053502"/>
                </a:lnTo>
                <a:lnTo>
                  <a:pt x="1562831" y="1042525"/>
                </a:lnTo>
                <a:close/>
                <a:moveTo>
                  <a:pt x="1463333" y="845635"/>
                </a:moveTo>
                <a:lnTo>
                  <a:pt x="1485626" y="897239"/>
                </a:lnTo>
                <a:cubicBezTo>
                  <a:pt x="1504087" y="946971"/>
                  <a:pt x="1517736" y="995998"/>
                  <a:pt x="1526333" y="1043490"/>
                </a:cubicBezTo>
                <a:lnTo>
                  <a:pt x="1526578" y="1045375"/>
                </a:lnTo>
                <a:lnTo>
                  <a:pt x="1443672" y="1177768"/>
                </a:lnTo>
                <a:lnTo>
                  <a:pt x="1433451" y="1189642"/>
                </a:lnTo>
                <a:lnTo>
                  <a:pt x="1398122" y="1098195"/>
                </a:lnTo>
                <a:lnTo>
                  <a:pt x="1357739" y="1019900"/>
                </a:lnTo>
                <a:lnTo>
                  <a:pt x="1421758" y="926876"/>
                </a:lnTo>
                <a:close/>
                <a:moveTo>
                  <a:pt x="163204" y="844949"/>
                </a:moveTo>
                <a:lnTo>
                  <a:pt x="205131" y="926876"/>
                </a:lnTo>
                <a:lnTo>
                  <a:pt x="270079" y="1021249"/>
                </a:lnTo>
                <a:lnTo>
                  <a:pt x="241507" y="1071658"/>
                </a:lnTo>
                <a:cubicBezTo>
                  <a:pt x="223668" y="1107478"/>
                  <a:pt x="209245" y="1141596"/>
                  <a:pt x="198502" y="1173482"/>
                </a:cubicBezTo>
                <a:lnTo>
                  <a:pt x="193522" y="1194529"/>
                </a:lnTo>
                <a:lnTo>
                  <a:pt x="180647" y="1179564"/>
                </a:lnTo>
                <a:lnTo>
                  <a:pt x="101216" y="1052514"/>
                </a:lnTo>
                <a:lnTo>
                  <a:pt x="119368" y="963048"/>
                </a:lnTo>
                <a:close/>
                <a:moveTo>
                  <a:pt x="446975" y="843394"/>
                </a:moveTo>
                <a:lnTo>
                  <a:pt x="460689" y="861272"/>
                </a:lnTo>
                <a:cubicBezTo>
                  <a:pt x="503975" y="912726"/>
                  <a:pt x="551465" y="964560"/>
                  <a:pt x="602639" y="1015735"/>
                </a:cubicBezTo>
                <a:cubicBezTo>
                  <a:pt x="643580" y="1056675"/>
                  <a:pt x="684940" y="1095255"/>
                  <a:pt x="726192" y="1131214"/>
                </a:cubicBezTo>
                <a:lnTo>
                  <a:pt x="777658" y="1172981"/>
                </a:lnTo>
                <a:lnTo>
                  <a:pt x="743407" y="1200149"/>
                </a:lnTo>
                <a:cubicBezTo>
                  <a:pt x="716070" y="1220756"/>
                  <a:pt x="688981" y="1240102"/>
                  <a:pt x="662302" y="1258094"/>
                </a:cubicBezTo>
                <a:lnTo>
                  <a:pt x="594012" y="1300421"/>
                </a:lnTo>
                <a:lnTo>
                  <a:pt x="572773" y="1285510"/>
                </a:lnTo>
                <a:cubicBezTo>
                  <a:pt x="529414" y="1251132"/>
                  <a:pt x="486954" y="1213371"/>
                  <a:pt x="445978" y="1172395"/>
                </a:cubicBezTo>
                <a:cubicBezTo>
                  <a:pt x="405002" y="1131419"/>
                  <a:pt x="367242" y="1088959"/>
                  <a:pt x="332864" y="1045600"/>
                </a:cubicBezTo>
                <a:lnTo>
                  <a:pt x="319866" y="1027087"/>
                </a:lnTo>
                <a:lnTo>
                  <a:pt x="364250" y="955952"/>
                </a:lnTo>
                <a:cubicBezTo>
                  <a:pt x="388213" y="920603"/>
                  <a:pt x="414529" y="884551"/>
                  <a:pt x="442983" y="848177"/>
                </a:cubicBezTo>
                <a:close/>
                <a:moveTo>
                  <a:pt x="1182271" y="841103"/>
                </a:moveTo>
                <a:lnTo>
                  <a:pt x="1187643" y="847554"/>
                </a:lnTo>
                <a:cubicBezTo>
                  <a:pt x="1230518" y="902521"/>
                  <a:pt x="1268473" y="956719"/>
                  <a:pt x="1300768" y="1008829"/>
                </a:cubicBezTo>
                <a:lnTo>
                  <a:pt x="1309277" y="1023576"/>
                </a:lnTo>
                <a:lnTo>
                  <a:pt x="1293878" y="1045506"/>
                </a:lnTo>
                <a:cubicBezTo>
                  <a:pt x="1259507" y="1088856"/>
                  <a:pt x="1221755" y="1131305"/>
                  <a:pt x="1180788" y="1172272"/>
                </a:cubicBezTo>
                <a:cubicBezTo>
                  <a:pt x="1139821" y="1213239"/>
                  <a:pt x="1097371" y="1250992"/>
                  <a:pt x="1054023" y="1285363"/>
                </a:cubicBezTo>
                <a:lnTo>
                  <a:pt x="1034941" y="1298761"/>
                </a:lnTo>
                <a:lnTo>
                  <a:pt x="1016919" y="1288276"/>
                </a:lnTo>
                <a:cubicBezTo>
                  <a:pt x="965092" y="1255944"/>
                  <a:pt x="911256" y="1218072"/>
                  <a:pt x="856695" y="1175390"/>
                </a:cubicBezTo>
                <a:lnTo>
                  <a:pt x="852305" y="1171727"/>
                </a:lnTo>
                <a:lnTo>
                  <a:pt x="931651" y="1103758"/>
                </a:lnTo>
                <a:cubicBezTo>
                  <a:pt x="962606" y="1075818"/>
                  <a:pt x="993549" y="1046440"/>
                  <a:pt x="1024253" y="1015735"/>
                </a:cubicBezTo>
                <a:cubicBezTo>
                  <a:pt x="1056239" y="983751"/>
                  <a:pt x="1086782" y="951509"/>
                  <a:pt x="1115761" y="919263"/>
                </a:cubicBezTo>
                <a:close/>
                <a:moveTo>
                  <a:pt x="1336805" y="625486"/>
                </a:moveTo>
                <a:lnTo>
                  <a:pt x="1386679" y="696514"/>
                </a:lnTo>
                <a:cubicBezTo>
                  <a:pt x="1407260" y="729940"/>
                  <a:pt x="1425843" y="763543"/>
                  <a:pt x="1442356" y="797078"/>
                </a:cubicBezTo>
                <a:lnTo>
                  <a:pt x="1445188" y="803633"/>
                </a:lnTo>
                <a:lnTo>
                  <a:pt x="1386679" y="913341"/>
                </a:lnTo>
                <a:lnTo>
                  <a:pt x="1336481" y="984832"/>
                </a:lnTo>
                <a:lnTo>
                  <a:pt x="1302992" y="930397"/>
                </a:lnTo>
                <a:cubicBezTo>
                  <a:pt x="1283518" y="900964"/>
                  <a:pt x="1262306" y="870948"/>
                  <a:pt x="1239471" y="840570"/>
                </a:cubicBezTo>
                <a:lnTo>
                  <a:pt x="1210980" y="805465"/>
                </a:lnTo>
                <a:lnTo>
                  <a:pt x="1269836" y="727766"/>
                </a:lnTo>
                <a:cubicBezTo>
                  <a:pt x="1292046" y="696516"/>
                  <a:pt x="1312440" y="665769"/>
                  <a:pt x="1330889" y="635776"/>
                </a:cubicBezTo>
                <a:close/>
                <a:moveTo>
                  <a:pt x="291280" y="623484"/>
                </a:moveTo>
                <a:lnTo>
                  <a:pt x="343950" y="709078"/>
                </a:lnTo>
                <a:lnTo>
                  <a:pt x="416925" y="804217"/>
                </a:lnTo>
                <a:lnTo>
                  <a:pt x="387421" y="840571"/>
                </a:lnTo>
                <a:cubicBezTo>
                  <a:pt x="356974" y="881073"/>
                  <a:pt x="329416" y="920935"/>
                  <a:pt x="305008" y="959627"/>
                </a:cubicBezTo>
                <a:lnTo>
                  <a:pt x="290489" y="985243"/>
                </a:lnTo>
                <a:lnTo>
                  <a:pt x="240051" y="913404"/>
                </a:lnTo>
                <a:lnTo>
                  <a:pt x="182211" y="804928"/>
                </a:lnTo>
                <a:lnTo>
                  <a:pt x="240051" y="696452"/>
                </a:lnTo>
                <a:close/>
                <a:moveTo>
                  <a:pt x="1547431" y="606952"/>
                </a:moveTo>
                <a:lnTo>
                  <a:pt x="1588191" y="694935"/>
                </a:lnTo>
                <a:cubicBezTo>
                  <a:pt x="1601059" y="728691"/>
                  <a:pt x="1611951" y="762605"/>
                  <a:pt x="1620834" y="796474"/>
                </a:cubicBezTo>
                <a:lnTo>
                  <a:pt x="1621195" y="798251"/>
                </a:lnTo>
                <a:lnTo>
                  <a:pt x="1602033" y="876285"/>
                </a:lnTo>
                <a:lnTo>
                  <a:pt x="1549034" y="1000142"/>
                </a:lnTo>
                <a:lnTo>
                  <a:pt x="1520304" y="892871"/>
                </a:lnTo>
                <a:lnTo>
                  <a:pt x="1484434" y="804405"/>
                </a:lnTo>
                <a:lnTo>
                  <a:pt x="1493608" y="786480"/>
                </a:lnTo>
                <a:cubicBezTo>
                  <a:pt x="1513486" y="739882"/>
                  <a:pt x="1529233" y="693708"/>
                  <a:pt x="1540680" y="648627"/>
                </a:cubicBezTo>
                <a:close/>
                <a:moveTo>
                  <a:pt x="78451" y="600736"/>
                </a:moveTo>
                <a:lnTo>
                  <a:pt x="86209" y="648627"/>
                </a:lnTo>
                <a:cubicBezTo>
                  <a:pt x="97657" y="693709"/>
                  <a:pt x="113404" y="739882"/>
                  <a:pt x="133280" y="786480"/>
                </a:cubicBezTo>
                <a:lnTo>
                  <a:pt x="142722" y="804927"/>
                </a:lnTo>
                <a:lnTo>
                  <a:pt x="133280" y="823376"/>
                </a:lnTo>
                <a:cubicBezTo>
                  <a:pt x="114646" y="867062"/>
                  <a:pt x="99641" y="910374"/>
                  <a:pt x="88406" y="952764"/>
                </a:cubicBezTo>
                <a:lnTo>
                  <a:pt x="78329" y="1008841"/>
                </a:lnTo>
                <a:lnTo>
                  <a:pt x="22173" y="877145"/>
                </a:lnTo>
                <a:lnTo>
                  <a:pt x="3445" y="800256"/>
                </a:lnTo>
                <a:lnTo>
                  <a:pt x="22176" y="732711"/>
                </a:lnTo>
                <a:close/>
                <a:moveTo>
                  <a:pt x="1561485" y="490212"/>
                </a:moveTo>
                <a:lnTo>
                  <a:pt x="1566252" y="498994"/>
                </a:lnTo>
                <a:cubicBezTo>
                  <a:pt x="1586924" y="547867"/>
                  <a:pt x="1602975" y="599170"/>
                  <a:pt x="1613858" y="652356"/>
                </a:cubicBezTo>
                <a:lnTo>
                  <a:pt x="1623299" y="714217"/>
                </a:lnTo>
                <a:lnTo>
                  <a:pt x="1614578" y="685582"/>
                </a:lnTo>
                <a:lnTo>
                  <a:pt x="1555846" y="555015"/>
                </a:lnTo>
                <a:lnTo>
                  <a:pt x="1561954" y="517324"/>
                </a:lnTo>
                <a:close/>
                <a:moveTo>
                  <a:pt x="65404" y="490212"/>
                </a:moveTo>
                <a:lnTo>
                  <a:pt x="64936" y="517324"/>
                </a:lnTo>
                <a:lnTo>
                  <a:pt x="71170" y="555796"/>
                </a:lnTo>
                <a:lnTo>
                  <a:pt x="64057" y="567331"/>
                </a:lnTo>
                <a:cubicBezTo>
                  <a:pt x="44096" y="606359"/>
                  <a:pt x="26834" y="645886"/>
                  <a:pt x="12313" y="685583"/>
                </a:cubicBezTo>
                <a:lnTo>
                  <a:pt x="3325" y="715956"/>
                </a:lnTo>
                <a:lnTo>
                  <a:pt x="13032" y="652356"/>
                </a:lnTo>
                <a:cubicBezTo>
                  <a:pt x="23915" y="599170"/>
                  <a:pt x="39966" y="547867"/>
                  <a:pt x="60638" y="498994"/>
                </a:cubicBezTo>
                <a:close/>
                <a:moveTo>
                  <a:pt x="815807" y="468588"/>
                </a:moveTo>
                <a:lnTo>
                  <a:pt x="853683" y="498640"/>
                </a:lnTo>
                <a:cubicBezTo>
                  <a:pt x="899856" y="538313"/>
                  <a:pt x="946105" y="581146"/>
                  <a:pt x="991666" y="626708"/>
                </a:cubicBezTo>
                <a:cubicBezTo>
                  <a:pt x="1028116" y="663158"/>
                  <a:pt x="1062818" y="700046"/>
                  <a:pt x="1095554" y="736985"/>
                </a:cubicBezTo>
                <a:lnTo>
                  <a:pt x="1151895" y="804632"/>
                </a:lnTo>
                <a:lnTo>
                  <a:pt x="1119734" y="845165"/>
                </a:lnTo>
                <a:cubicBezTo>
                  <a:pt x="1080060" y="891339"/>
                  <a:pt x="1037228" y="937586"/>
                  <a:pt x="991666" y="983148"/>
                </a:cubicBezTo>
                <a:cubicBezTo>
                  <a:pt x="936992" y="1037822"/>
                  <a:pt x="881328" y="1088566"/>
                  <a:pt x="825995" y="1134638"/>
                </a:cubicBezTo>
                <a:lnTo>
                  <a:pt x="816699" y="1142011"/>
                </a:lnTo>
                <a:lnTo>
                  <a:pt x="746986" y="1083833"/>
                </a:lnTo>
                <a:cubicBezTo>
                  <a:pt x="710350" y="1051320"/>
                  <a:pt x="673769" y="1016885"/>
                  <a:pt x="637629" y="980745"/>
                </a:cubicBezTo>
                <a:cubicBezTo>
                  <a:pt x="592454" y="935570"/>
                  <a:pt x="549944" y="889708"/>
                  <a:pt x="510520" y="843904"/>
                </a:cubicBezTo>
                <a:lnTo>
                  <a:pt x="479300" y="804659"/>
                </a:lnTo>
                <a:lnTo>
                  <a:pt x="534542" y="738468"/>
                </a:lnTo>
                <a:cubicBezTo>
                  <a:pt x="567054" y="701831"/>
                  <a:pt x="601489" y="665251"/>
                  <a:pt x="637629" y="629111"/>
                </a:cubicBezTo>
                <a:cubicBezTo>
                  <a:pt x="673769" y="592971"/>
                  <a:pt x="710350" y="558536"/>
                  <a:pt x="746986" y="526023"/>
                </a:cubicBezTo>
                <a:close/>
                <a:moveTo>
                  <a:pt x="1432482" y="419087"/>
                </a:moveTo>
                <a:lnTo>
                  <a:pt x="1443674" y="432088"/>
                </a:lnTo>
                <a:lnTo>
                  <a:pt x="1525108" y="559446"/>
                </a:lnTo>
                <a:lnTo>
                  <a:pt x="1507369" y="646798"/>
                </a:lnTo>
                <a:lnTo>
                  <a:pt x="1464299" y="762791"/>
                </a:lnTo>
                <a:lnTo>
                  <a:pt x="1421757" y="682980"/>
                </a:lnTo>
                <a:lnTo>
                  <a:pt x="1357464" y="589558"/>
                </a:lnTo>
                <a:lnTo>
                  <a:pt x="1371371" y="565373"/>
                </a:lnTo>
                <a:cubicBezTo>
                  <a:pt x="1395784" y="519576"/>
                  <a:pt x="1414963" y="476232"/>
                  <a:pt x="1428392" y="436374"/>
                </a:cubicBezTo>
                <a:close/>
                <a:moveTo>
                  <a:pt x="193522" y="415331"/>
                </a:moveTo>
                <a:lnTo>
                  <a:pt x="198501" y="436374"/>
                </a:lnTo>
                <a:cubicBezTo>
                  <a:pt x="211929" y="476232"/>
                  <a:pt x="231108" y="519577"/>
                  <a:pt x="255522" y="565373"/>
                </a:cubicBezTo>
                <a:lnTo>
                  <a:pt x="269941" y="588806"/>
                </a:lnTo>
                <a:lnTo>
                  <a:pt x="205132" y="682980"/>
                </a:lnTo>
                <a:lnTo>
                  <a:pt x="163204" y="764907"/>
                </a:lnTo>
                <a:lnTo>
                  <a:pt x="119368" y="646808"/>
                </a:lnTo>
                <a:lnTo>
                  <a:pt x="101217" y="557344"/>
                </a:lnTo>
                <a:lnTo>
                  <a:pt x="180649" y="430292"/>
                </a:lnTo>
                <a:close/>
                <a:moveTo>
                  <a:pt x="1035445" y="311449"/>
                </a:moveTo>
                <a:lnTo>
                  <a:pt x="1054021" y="324493"/>
                </a:lnTo>
                <a:cubicBezTo>
                  <a:pt x="1097371" y="358864"/>
                  <a:pt x="1139820" y="396618"/>
                  <a:pt x="1180788" y="437584"/>
                </a:cubicBezTo>
                <a:cubicBezTo>
                  <a:pt x="1221755" y="478551"/>
                  <a:pt x="1259507" y="521000"/>
                  <a:pt x="1293878" y="564350"/>
                </a:cubicBezTo>
                <a:lnTo>
                  <a:pt x="1309177" y="586137"/>
                </a:lnTo>
                <a:lnTo>
                  <a:pt x="1228850" y="707640"/>
                </a:lnTo>
                <a:lnTo>
                  <a:pt x="1180769" y="768238"/>
                </a:lnTo>
                <a:lnTo>
                  <a:pt x="1139732" y="717674"/>
                </a:lnTo>
                <a:cubicBezTo>
                  <a:pt x="1103774" y="676422"/>
                  <a:pt x="1065193" y="635061"/>
                  <a:pt x="1024253" y="594121"/>
                </a:cubicBezTo>
                <a:cubicBezTo>
                  <a:pt x="992268" y="562137"/>
                  <a:pt x="960028" y="531592"/>
                  <a:pt x="927781" y="502613"/>
                </a:cubicBezTo>
                <a:lnTo>
                  <a:pt x="852153" y="438256"/>
                </a:lnTo>
                <a:lnTo>
                  <a:pt x="856696" y="434465"/>
                </a:lnTo>
                <a:cubicBezTo>
                  <a:pt x="893069" y="406011"/>
                  <a:pt x="929121" y="379694"/>
                  <a:pt x="964470" y="355731"/>
                </a:cubicBezTo>
                <a:close/>
                <a:moveTo>
                  <a:pt x="594499" y="309093"/>
                </a:moveTo>
                <a:lnTo>
                  <a:pt x="716158" y="389524"/>
                </a:lnTo>
                <a:lnTo>
                  <a:pt x="776757" y="437604"/>
                </a:lnTo>
                <a:lnTo>
                  <a:pt x="726192" y="478642"/>
                </a:lnTo>
                <a:cubicBezTo>
                  <a:pt x="684940" y="514601"/>
                  <a:pt x="643580" y="553181"/>
                  <a:pt x="602639" y="594121"/>
                </a:cubicBezTo>
                <a:cubicBezTo>
                  <a:pt x="561699" y="635061"/>
                  <a:pt x="523119" y="676422"/>
                  <a:pt x="487160" y="717674"/>
                </a:cubicBezTo>
                <a:lnTo>
                  <a:pt x="448246" y="765623"/>
                </a:lnTo>
                <a:lnTo>
                  <a:pt x="401932" y="707407"/>
                </a:lnTo>
                <a:lnTo>
                  <a:pt x="319464" y="583341"/>
                </a:lnTo>
                <a:lnTo>
                  <a:pt x="332863" y="564256"/>
                </a:lnTo>
                <a:cubicBezTo>
                  <a:pt x="367242" y="520897"/>
                  <a:pt x="405002" y="478437"/>
                  <a:pt x="445978" y="437461"/>
                </a:cubicBezTo>
                <a:cubicBezTo>
                  <a:pt x="486954" y="396485"/>
                  <a:pt x="529414" y="358724"/>
                  <a:pt x="572773" y="324346"/>
                </a:cubicBezTo>
                <a:close/>
                <a:moveTo>
                  <a:pt x="1447785" y="307928"/>
                </a:moveTo>
                <a:lnTo>
                  <a:pt x="1490924" y="360213"/>
                </a:lnTo>
                <a:lnTo>
                  <a:pt x="1534265" y="440062"/>
                </a:lnTo>
                <a:lnTo>
                  <a:pt x="1533268" y="517131"/>
                </a:lnTo>
                <a:lnTo>
                  <a:pt x="1468703" y="414652"/>
                </a:lnTo>
                <a:lnTo>
                  <a:pt x="1441140" y="382489"/>
                </a:lnTo>
                <a:lnTo>
                  <a:pt x="1449314" y="347943"/>
                </a:lnTo>
                <a:close/>
                <a:moveTo>
                  <a:pt x="179108" y="307924"/>
                </a:moveTo>
                <a:lnTo>
                  <a:pt x="177579" y="347943"/>
                </a:lnTo>
                <a:lnTo>
                  <a:pt x="185751" y="382486"/>
                </a:lnTo>
                <a:lnTo>
                  <a:pt x="158186" y="414653"/>
                </a:lnTo>
                <a:lnTo>
                  <a:pt x="93542" y="519508"/>
                </a:lnTo>
                <a:lnTo>
                  <a:pt x="93520" y="519407"/>
                </a:lnTo>
                <a:lnTo>
                  <a:pt x="90610" y="443774"/>
                </a:lnTo>
                <a:lnTo>
                  <a:pt x="135966" y="360213"/>
                </a:lnTo>
                <a:close/>
                <a:moveTo>
                  <a:pt x="1236986" y="215465"/>
                </a:moveTo>
                <a:lnTo>
                  <a:pt x="1324604" y="293768"/>
                </a:lnTo>
                <a:lnTo>
                  <a:pt x="1403808" y="385778"/>
                </a:lnTo>
                <a:lnTo>
                  <a:pt x="1379929" y="452275"/>
                </a:lnTo>
                <a:lnTo>
                  <a:pt x="1329781" y="549332"/>
                </a:lnTo>
                <a:lnTo>
                  <a:pt x="1326144" y="544047"/>
                </a:lnTo>
                <a:cubicBezTo>
                  <a:pt x="1290426" y="498425"/>
                  <a:pt x="1250916" y="453715"/>
                  <a:pt x="1207786" y="410585"/>
                </a:cubicBezTo>
                <a:cubicBezTo>
                  <a:pt x="1164655" y="367455"/>
                  <a:pt x="1119945" y="327946"/>
                  <a:pt x="1074324" y="292228"/>
                </a:cubicBezTo>
                <a:lnTo>
                  <a:pt x="1070727" y="289752"/>
                </a:lnTo>
                <a:lnTo>
                  <a:pt x="1165082" y="241925"/>
                </a:lnTo>
                <a:close/>
                <a:moveTo>
                  <a:pt x="390906" y="213348"/>
                </a:moveTo>
                <a:lnTo>
                  <a:pt x="460794" y="238445"/>
                </a:lnTo>
                <a:lnTo>
                  <a:pt x="557847" y="288592"/>
                </a:lnTo>
                <a:lnTo>
                  <a:pt x="552564" y="292227"/>
                </a:lnTo>
                <a:cubicBezTo>
                  <a:pt x="506942" y="327946"/>
                  <a:pt x="462232" y="367455"/>
                  <a:pt x="419102" y="410585"/>
                </a:cubicBezTo>
                <a:cubicBezTo>
                  <a:pt x="375972" y="453715"/>
                  <a:pt x="336463" y="498425"/>
                  <a:pt x="300745" y="544047"/>
                </a:cubicBezTo>
                <a:lnTo>
                  <a:pt x="299100" y="546436"/>
                </a:lnTo>
                <a:lnTo>
                  <a:pt x="250443" y="453293"/>
                </a:lnTo>
                <a:lnTo>
                  <a:pt x="223606" y="380366"/>
                </a:lnTo>
                <a:lnTo>
                  <a:pt x="300044" y="291527"/>
                </a:lnTo>
                <a:close/>
                <a:moveTo>
                  <a:pt x="1330544" y="194971"/>
                </a:moveTo>
                <a:lnTo>
                  <a:pt x="1338132" y="195546"/>
                </a:lnTo>
                <a:lnTo>
                  <a:pt x="1391160" y="239297"/>
                </a:lnTo>
                <a:lnTo>
                  <a:pt x="1424169" y="279305"/>
                </a:lnTo>
                <a:lnTo>
                  <a:pt x="1424958" y="287097"/>
                </a:lnTo>
                <a:lnTo>
                  <a:pt x="1413931" y="350738"/>
                </a:lnTo>
                <a:lnTo>
                  <a:pt x="1346418" y="271953"/>
                </a:lnTo>
                <a:lnTo>
                  <a:pt x="1272697" y="205816"/>
                </a:lnTo>
                <a:close/>
                <a:moveTo>
                  <a:pt x="295615" y="193416"/>
                </a:moveTo>
                <a:lnTo>
                  <a:pt x="359253" y="204442"/>
                </a:lnTo>
                <a:lnTo>
                  <a:pt x="280471" y="271954"/>
                </a:lnTo>
                <a:lnTo>
                  <a:pt x="214866" y="348510"/>
                </a:lnTo>
                <a:lnTo>
                  <a:pt x="203490" y="287830"/>
                </a:lnTo>
                <a:lnTo>
                  <a:pt x="204278" y="277417"/>
                </a:lnTo>
                <a:lnTo>
                  <a:pt x="235730" y="239297"/>
                </a:lnTo>
                <a:lnTo>
                  <a:pt x="290741" y="193909"/>
                </a:lnTo>
                <a:close/>
                <a:moveTo>
                  <a:pt x="813275" y="173784"/>
                </a:moveTo>
                <a:lnTo>
                  <a:pt x="921856" y="231691"/>
                </a:lnTo>
                <a:lnTo>
                  <a:pt x="993595" y="282064"/>
                </a:lnTo>
                <a:lnTo>
                  <a:pt x="968146" y="296490"/>
                </a:lnTo>
                <a:cubicBezTo>
                  <a:pt x="929454" y="320897"/>
                  <a:pt x="889591" y="348456"/>
                  <a:pt x="849090" y="378903"/>
                </a:cubicBezTo>
                <a:lnTo>
                  <a:pt x="813984" y="407394"/>
                </a:lnTo>
                <a:lnTo>
                  <a:pt x="736284" y="348539"/>
                </a:lnTo>
                <a:cubicBezTo>
                  <a:pt x="705034" y="326328"/>
                  <a:pt x="674287" y="305935"/>
                  <a:pt x="644294" y="287485"/>
                </a:cubicBezTo>
                <a:lnTo>
                  <a:pt x="633838" y="281472"/>
                </a:lnTo>
                <a:lnTo>
                  <a:pt x="704970" y="231533"/>
                </a:lnTo>
                <a:close/>
                <a:moveTo>
                  <a:pt x="1056132" y="93694"/>
                </a:moveTo>
                <a:lnTo>
                  <a:pt x="1113214" y="125011"/>
                </a:lnTo>
                <a:lnTo>
                  <a:pt x="1199201" y="185913"/>
                </a:lnTo>
                <a:lnTo>
                  <a:pt x="1182000" y="189983"/>
                </a:lnTo>
                <a:cubicBezTo>
                  <a:pt x="1150114" y="200725"/>
                  <a:pt x="1115996" y="215149"/>
                  <a:pt x="1080176" y="232988"/>
                </a:cubicBezTo>
                <a:lnTo>
                  <a:pt x="1029765" y="261562"/>
                </a:lnTo>
                <a:lnTo>
                  <a:pt x="935392" y="196615"/>
                </a:lnTo>
                <a:lnTo>
                  <a:pt x="853466" y="154687"/>
                </a:lnTo>
                <a:lnTo>
                  <a:pt x="971564" y="110852"/>
                </a:lnTo>
                <a:close/>
                <a:moveTo>
                  <a:pt x="565697" y="92803"/>
                </a:moveTo>
                <a:lnTo>
                  <a:pt x="655315" y="111002"/>
                </a:lnTo>
                <a:lnTo>
                  <a:pt x="773230" y="154786"/>
                </a:lnTo>
                <a:lnTo>
                  <a:pt x="691497" y="196614"/>
                </a:lnTo>
                <a:lnTo>
                  <a:pt x="598074" y="260908"/>
                </a:lnTo>
                <a:lnTo>
                  <a:pt x="573891" y="247004"/>
                </a:lnTo>
                <a:cubicBezTo>
                  <a:pt x="528096" y="222590"/>
                  <a:pt x="484751" y="203411"/>
                  <a:pt x="444892" y="189983"/>
                </a:cubicBezTo>
                <a:lnTo>
                  <a:pt x="423850" y="185004"/>
                </a:lnTo>
                <a:lnTo>
                  <a:pt x="438809" y="172132"/>
                </a:lnTo>
                <a:close/>
                <a:moveTo>
                  <a:pt x="458523" y="84236"/>
                </a:moveTo>
                <a:lnTo>
                  <a:pt x="527849" y="85133"/>
                </a:lnTo>
                <a:lnTo>
                  <a:pt x="423170" y="149669"/>
                </a:lnTo>
                <a:lnTo>
                  <a:pt x="391005" y="177234"/>
                </a:lnTo>
                <a:lnTo>
                  <a:pt x="356461" y="169060"/>
                </a:lnTo>
                <a:lnTo>
                  <a:pt x="319130" y="170487"/>
                </a:lnTo>
                <a:lnTo>
                  <a:pt x="356646" y="139533"/>
                </a:lnTo>
                <a:close/>
                <a:moveTo>
                  <a:pt x="1168167" y="84127"/>
                </a:moveTo>
                <a:lnTo>
                  <a:pt x="1270244" y="139533"/>
                </a:lnTo>
                <a:lnTo>
                  <a:pt x="1307760" y="170486"/>
                </a:lnTo>
                <a:lnTo>
                  <a:pt x="1270432" y="169060"/>
                </a:lnTo>
                <a:lnTo>
                  <a:pt x="1238382" y="176643"/>
                </a:lnTo>
                <a:lnTo>
                  <a:pt x="1142633" y="107998"/>
                </a:lnTo>
                <a:lnTo>
                  <a:pt x="1101612" y="84970"/>
                </a:lnTo>
                <a:close/>
                <a:moveTo>
                  <a:pt x="952471" y="12687"/>
                </a:moveTo>
                <a:lnTo>
                  <a:pt x="978101" y="16599"/>
                </a:lnTo>
                <a:cubicBezTo>
                  <a:pt x="1004694" y="22040"/>
                  <a:pt x="1030816" y="28774"/>
                  <a:pt x="1056399" y="36731"/>
                </a:cubicBezTo>
                <a:lnTo>
                  <a:pt x="1110643" y="56585"/>
                </a:lnTo>
                <a:lnTo>
                  <a:pt x="1101049" y="56419"/>
                </a:lnTo>
                <a:lnTo>
                  <a:pt x="1062016" y="62742"/>
                </a:lnTo>
                <a:lnTo>
                  <a:pt x="1033935" y="46980"/>
                </a:lnTo>
                <a:close/>
                <a:moveTo>
                  <a:pt x="682394" y="11470"/>
                </a:moveTo>
                <a:lnTo>
                  <a:pt x="575848" y="55540"/>
                </a:lnTo>
                <a:lnTo>
                  <a:pt x="564312" y="62652"/>
                </a:lnTo>
                <a:lnTo>
                  <a:pt x="525841" y="56419"/>
                </a:lnTo>
                <a:lnTo>
                  <a:pt x="516247" y="56585"/>
                </a:lnTo>
                <a:lnTo>
                  <a:pt x="570491" y="36731"/>
                </a:lnTo>
                <a:cubicBezTo>
                  <a:pt x="596074" y="28774"/>
                  <a:pt x="622196" y="22040"/>
                  <a:pt x="648789" y="16599"/>
                </a:cubicBezTo>
                <a:close/>
                <a:moveTo>
                  <a:pt x="813445" y="0"/>
                </a:moveTo>
                <a:lnTo>
                  <a:pt x="819524" y="307"/>
                </a:lnTo>
                <a:lnTo>
                  <a:pt x="884801" y="16336"/>
                </a:lnTo>
                <a:cubicBezTo>
                  <a:pt x="923484" y="29317"/>
                  <a:pt x="962060" y="44895"/>
                  <a:pt x="1000229" y="63022"/>
                </a:cubicBezTo>
                <a:lnTo>
                  <a:pt x="1013923" y="70535"/>
                </a:lnTo>
                <a:lnTo>
                  <a:pt x="969747" y="77693"/>
                </a:lnTo>
                <a:cubicBezTo>
                  <a:pt x="924664" y="89139"/>
                  <a:pt x="878491" y="104887"/>
                  <a:pt x="831893" y="124763"/>
                </a:cubicBezTo>
                <a:lnTo>
                  <a:pt x="813444" y="134205"/>
                </a:lnTo>
                <a:lnTo>
                  <a:pt x="794995" y="124763"/>
                </a:lnTo>
                <a:cubicBezTo>
                  <a:pt x="748398" y="104887"/>
                  <a:pt x="702225" y="89140"/>
                  <a:pt x="657142" y="77693"/>
                </a:cubicBezTo>
                <a:lnTo>
                  <a:pt x="609252" y="69933"/>
                </a:lnTo>
                <a:lnTo>
                  <a:pt x="741227" y="13658"/>
                </a:lnTo>
                <a:lnTo>
                  <a:pt x="793075" y="1029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0000">
                <a:srgbClr val="0070C0"/>
              </a:gs>
              <a:gs pos="83000">
                <a:schemeClr val="accent1">
                  <a:lumMod val="5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145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ネットワークイメージ図形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715EFA4-3549-CAFA-F701-B3FF356B37F9}"/>
              </a:ext>
            </a:extLst>
          </p:cNvPr>
          <p:cNvSpPr/>
          <p:nvPr/>
        </p:nvSpPr>
        <p:spPr>
          <a:xfrm>
            <a:off x="907179" y="1069443"/>
            <a:ext cx="2241661" cy="2241661"/>
          </a:xfrm>
          <a:custGeom>
            <a:avLst/>
            <a:gdLst>
              <a:gd name="connsiteX0" fmla="*/ 1267729 w 1634024"/>
              <a:gd name="connsiteY0" fmla="*/ 1290693 h 1634024"/>
              <a:gd name="connsiteX1" fmla="*/ 1219362 w 1634024"/>
              <a:gd name="connsiteY1" fmla="*/ 1405648 h 1634024"/>
              <a:gd name="connsiteX2" fmla="*/ 1153953 w 1634024"/>
              <a:gd name="connsiteY2" fmla="*/ 1514269 h 1634024"/>
              <a:gd name="connsiteX3" fmla="*/ 1091875 w 1634024"/>
              <a:gd name="connsiteY3" fmla="*/ 1585614 h 1634024"/>
              <a:gd name="connsiteX4" fmla="*/ 1059967 w 1634024"/>
              <a:gd name="connsiteY4" fmla="*/ 1597293 h 1634024"/>
              <a:gd name="connsiteX5" fmla="*/ 817012 w 1634024"/>
              <a:gd name="connsiteY5" fmla="*/ 1634024 h 1634024"/>
              <a:gd name="connsiteX6" fmla="*/ 574058 w 1634024"/>
              <a:gd name="connsiteY6" fmla="*/ 1597293 h 1634024"/>
              <a:gd name="connsiteX7" fmla="*/ 557795 w 1634024"/>
              <a:gd name="connsiteY7" fmla="*/ 1591341 h 1634024"/>
              <a:gd name="connsiteX8" fmla="*/ 490735 w 1634024"/>
              <a:gd name="connsiteY8" fmla="*/ 1514269 h 1634024"/>
              <a:gd name="connsiteX9" fmla="*/ 425325 w 1634024"/>
              <a:gd name="connsiteY9" fmla="*/ 1405648 h 1634024"/>
              <a:gd name="connsiteX10" fmla="*/ 378663 w 1634024"/>
              <a:gd name="connsiteY10" fmla="*/ 1294746 h 1634024"/>
              <a:gd name="connsiteX11" fmla="*/ 473100 w 1634024"/>
              <a:gd name="connsiteY11" fmla="*/ 1325691 h 1634024"/>
              <a:gd name="connsiteX12" fmla="*/ 817012 w 1634024"/>
              <a:gd name="connsiteY12" fmla="*/ 1367609 h 1634024"/>
              <a:gd name="connsiteX13" fmla="*/ 1160925 w 1634024"/>
              <a:gd name="connsiteY13" fmla="*/ 1325691 h 1634024"/>
              <a:gd name="connsiteX14" fmla="*/ 1585264 w 1634024"/>
              <a:gd name="connsiteY14" fmla="*/ 1092830 h 1634024"/>
              <a:gd name="connsiteX15" fmla="*/ 1569819 w 1634024"/>
              <a:gd name="connsiteY15" fmla="*/ 1135030 h 1634024"/>
              <a:gd name="connsiteX16" fmla="*/ 1273811 w 1634024"/>
              <a:gd name="connsiteY16" fmla="*/ 1494491 h 1634024"/>
              <a:gd name="connsiteX17" fmla="*/ 1189401 w 1634024"/>
              <a:gd name="connsiteY17" fmla="*/ 1540308 h 1634024"/>
              <a:gd name="connsiteX18" fmla="*/ 1192885 w 1634024"/>
              <a:gd name="connsiteY18" fmla="*/ 1536496 h 1634024"/>
              <a:gd name="connsiteX19" fmla="*/ 1319049 w 1634024"/>
              <a:gd name="connsiteY19" fmla="*/ 1309961 h 1634024"/>
              <a:gd name="connsiteX20" fmla="*/ 1332760 w 1634024"/>
              <a:gd name="connsiteY20" fmla="*/ 1265676 h 1634024"/>
              <a:gd name="connsiteX21" fmla="*/ 1441767 w 1634024"/>
              <a:gd name="connsiteY21" fmla="*/ 1211379 h 1634024"/>
              <a:gd name="connsiteX22" fmla="*/ 1549655 w 1634024"/>
              <a:gd name="connsiteY22" fmla="*/ 1132437 h 1634024"/>
              <a:gd name="connsiteX23" fmla="*/ 48760 w 1634024"/>
              <a:gd name="connsiteY23" fmla="*/ 1092830 h 1634024"/>
              <a:gd name="connsiteX24" fmla="*/ 84370 w 1634024"/>
              <a:gd name="connsiteY24" fmla="*/ 1132437 h 1634024"/>
              <a:gd name="connsiteX25" fmla="*/ 192257 w 1634024"/>
              <a:gd name="connsiteY25" fmla="*/ 1211379 h 1634024"/>
              <a:gd name="connsiteX26" fmla="*/ 313872 w 1634024"/>
              <a:gd name="connsiteY26" fmla="*/ 1271956 h 1634024"/>
              <a:gd name="connsiteX27" fmla="*/ 325639 w 1634024"/>
              <a:gd name="connsiteY27" fmla="*/ 1309961 h 1634024"/>
              <a:gd name="connsiteX28" fmla="*/ 451803 w 1634024"/>
              <a:gd name="connsiteY28" fmla="*/ 1536496 h 1634024"/>
              <a:gd name="connsiteX29" fmla="*/ 465785 w 1634024"/>
              <a:gd name="connsiteY29" fmla="*/ 1551794 h 1634024"/>
              <a:gd name="connsiteX30" fmla="*/ 360213 w 1634024"/>
              <a:gd name="connsiteY30" fmla="*/ 1494491 h 1634024"/>
              <a:gd name="connsiteX31" fmla="*/ 64205 w 1634024"/>
              <a:gd name="connsiteY31" fmla="*/ 1135030 h 1634024"/>
              <a:gd name="connsiteX32" fmla="*/ 1342395 w 1634024"/>
              <a:gd name="connsiteY32" fmla="*/ 397377 h 1634024"/>
              <a:gd name="connsiteX33" fmla="*/ 1410400 w 1634024"/>
              <a:gd name="connsiteY33" fmla="*/ 428056 h 1634024"/>
              <a:gd name="connsiteX34" fmla="*/ 1518948 w 1634024"/>
              <a:gd name="connsiteY34" fmla="*/ 498334 h 1634024"/>
              <a:gd name="connsiteX35" fmla="*/ 1596145 w 1634024"/>
              <a:gd name="connsiteY35" fmla="*/ 570921 h 1634024"/>
              <a:gd name="connsiteX36" fmla="*/ 1597293 w 1634024"/>
              <a:gd name="connsiteY36" fmla="*/ 574058 h 1634024"/>
              <a:gd name="connsiteX37" fmla="*/ 1634024 w 1634024"/>
              <a:gd name="connsiteY37" fmla="*/ 817012 h 1634024"/>
              <a:gd name="connsiteX38" fmla="*/ 1617425 w 1634024"/>
              <a:gd name="connsiteY38" fmla="*/ 981669 h 1634024"/>
              <a:gd name="connsiteX39" fmla="*/ 1607262 w 1634024"/>
              <a:gd name="connsiteY39" fmla="*/ 1021194 h 1634024"/>
              <a:gd name="connsiteX40" fmla="*/ 1605512 w 1634024"/>
              <a:gd name="connsiteY40" fmla="*/ 1023778 h 1634024"/>
              <a:gd name="connsiteX41" fmla="*/ 1410401 w 1634024"/>
              <a:gd name="connsiteY41" fmla="*/ 1175450 h 1634024"/>
              <a:gd name="connsiteX42" fmla="*/ 1352626 w 1634024"/>
              <a:gd name="connsiteY42" fmla="*/ 1201513 h 1634024"/>
              <a:gd name="connsiteX43" fmla="*/ 1365517 w 1634024"/>
              <a:gd name="connsiteY43" fmla="*/ 1159879 h 1634024"/>
              <a:gd name="connsiteX44" fmla="*/ 1405123 w 1634024"/>
              <a:gd name="connsiteY44" fmla="*/ 815967 h 1634024"/>
              <a:gd name="connsiteX45" fmla="*/ 1365517 w 1634024"/>
              <a:gd name="connsiteY45" fmla="*/ 472054 h 1634024"/>
              <a:gd name="connsiteX46" fmla="*/ 304023 w 1634024"/>
              <a:gd name="connsiteY46" fmla="*/ 391785 h 1634024"/>
              <a:gd name="connsiteX47" fmla="*/ 279171 w 1634024"/>
              <a:gd name="connsiteY47" fmla="*/ 472054 h 1634024"/>
              <a:gd name="connsiteX48" fmla="*/ 239564 w 1634024"/>
              <a:gd name="connsiteY48" fmla="*/ 815967 h 1634024"/>
              <a:gd name="connsiteX49" fmla="*/ 279171 w 1634024"/>
              <a:gd name="connsiteY49" fmla="*/ 1159879 h 1634024"/>
              <a:gd name="connsiteX50" fmla="*/ 293792 w 1634024"/>
              <a:gd name="connsiteY50" fmla="*/ 1207104 h 1634024"/>
              <a:gd name="connsiteX51" fmla="*/ 223625 w 1634024"/>
              <a:gd name="connsiteY51" fmla="*/ 1175450 h 1634024"/>
              <a:gd name="connsiteX52" fmla="*/ 28513 w 1634024"/>
              <a:gd name="connsiteY52" fmla="*/ 1023778 h 1634024"/>
              <a:gd name="connsiteX53" fmla="*/ 26762 w 1634024"/>
              <a:gd name="connsiteY53" fmla="*/ 1021192 h 1634024"/>
              <a:gd name="connsiteX54" fmla="*/ 16599 w 1634024"/>
              <a:gd name="connsiteY54" fmla="*/ 981669 h 1634024"/>
              <a:gd name="connsiteX55" fmla="*/ 0 w 1634024"/>
              <a:gd name="connsiteY55" fmla="*/ 817012 h 1634024"/>
              <a:gd name="connsiteX56" fmla="*/ 36732 w 1634024"/>
              <a:gd name="connsiteY56" fmla="*/ 574058 h 1634024"/>
              <a:gd name="connsiteX57" fmla="*/ 37880 w 1634024"/>
              <a:gd name="connsiteY57" fmla="*/ 570920 h 1634024"/>
              <a:gd name="connsiteX58" fmla="*/ 115075 w 1634024"/>
              <a:gd name="connsiteY58" fmla="*/ 498334 h 1634024"/>
              <a:gd name="connsiteX59" fmla="*/ 223624 w 1634024"/>
              <a:gd name="connsiteY59" fmla="*/ 428056 h 1634024"/>
              <a:gd name="connsiteX60" fmla="*/ 817012 w 1634024"/>
              <a:gd name="connsiteY60" fmla="*/ 290954 h 1634024"/>
              <a:gd name="connsiteX61" fmla="*/ 1139479 w 1634024"/>
              <a:gd name="connsiteY61" fmla="*/ 327419 h 1634024"/>
              <a:gd name="connsiteX62" fmla="*/ 1277174 w 1634024"/>
              <a:gd name="connsiteY62" fmla="*/ 368816 h 1634024"/>
              <a:gd name="connsiteX63" fmla="*/ 1312900 w 1634024"/>
              <a:gd name="connsiteY63" fmla="*/ 496027 h 1634024"/>
              <a:gd name="connsiteX64" fmla="*/ 1346741 w 1634024"/>
              <a:gd name="connsiteY64" fmla="*/ 815967 h 1634024"/>
              <a:gd name="connsiteX65" fmla="*/ 1312900 w 1634024"/>
              <a:gd name="connsiteY65" fmla="*/ 1135907 h 1634024"/>
              <a:gd name="connsiteX66" fmla="*/ 1286039 w 1634024"/>
              <a:gd name="connsiteY66" fmla="*/ 1231552 h 1634024"/>
              <a:gd name="connsiteX67" fmla="*/ 1282900 w 1634024"/>
              <a:gd name="connsiteY67" fmla="*/ 1232969 h 1634024"/>
              <a:gd name="connsiteX68" fmla="*/ 817012 w 1634024"/>
              <a:gd name="connsiteY68" fmla="*/ 1312552 h 1634024"/>
              <a:gd name="connsiteX69" fmla="*/ 494546 w 1634024"/>
              <a:gd name="connsiteY69" fmla="*/ 1276087 h 1634024"/>
              <a:gd name="connsiteX70" fmla="*/ 359777 w 1634024"/>
              <a:gd name="connsiteY70" fmla="*/ 1235570 h 1634024"/>
              <a:gd name="connsiteX71" fmla="*/ 331788 w 1634024"/>
              <a:gd name="connsiteY71" fmla="*/ 1135907 h 1634024"/>
              <a:gd name="connsiteX72" fmla="*/ 297946 w 1634024"/>
              <a:gd name="connsiteY72" fmla="*/ 815967 h 1634024"/>
              <a:gd name="connsiteX73" fmla="*/ 331788 w 1634024"/>
              <a:gd name="connsiteY73" fmla="*/ 496027 h 1634024"/>
              <a:gd name="connsiteX74" fmla="*/ 368497 w 1634024"/>
              <a:gd name="connsiteY74" fmla="*/ 365314 h 1634024"/>
              <a:gd name="connsiteX75" fmla="*/ 494545 w 1634024"/>
              <a:gd name="connsiteY75" fmla="*/ 327419 h 1634024"/>
              <a:gd name="connsiteX76" fmla="*/ 817012 w 1634024"/>
              <a:gd name="connsiteY76" fmla="*/ 290954 h 1634024"/>
              <a:gd name="connsiteX77" fmla="*/ 1193080 w 1634024"/>
              <a:gd name="connsiteY77" fmla="*/ 95714 h 1634024"/>
              <a:gd name="connsiteX78" fmla="*/ 1273811 w 1634024"/>
              <a:gd name="connsiteY78" fmla="*/ 139533 h 1634024"/>
              <a:gd name="connsiteX79" fmla="*/ 1494491 w 1634024"/>
              <a:gd name="connsiteY79" fmla="*/ 360213 h 1634024"/>
              <a:gd name="connsiteX80" fmla="*/ 1562289 w 1634024"/>
              <a:gd name="connsiteY80" fmla="*/ 485121 h 1634024"/>
              <a:gd name="connsiteX81" fmla="*/ 1549655 w 1634024"/>
              <a:gd name="connsiteY81" fmla="*/ 471069 h 1634024"/>
              <a:gd name="connsiteX82" fmla="*/ 1441767 w 1634024"/>
              <a:gd name="connsiteY82" fmla="*/ 392127 h 1634024"/>
              <a:gd name="connsiteX83" fmla="*/ 1322353 w 1634024"/>
              <a:gd name="connsiteY83" fmla="*/ 332645 h 1634024"/>
              <a:gd name="connsiteX84" fmla="*/ 1319049 w 1634024"/>
              <a:gd name="connsiteY84" fmla="*/ 321973 h 1634024"/>
              <a:gd name="connsiteX85" fmla="*/ 1240003 w 1634024"/>
              <a:gd name="connsiteY85" fmla="*/ 161957 h 1634024"/>
              <a:gd name="connsiteX86" fmla="*/ 461994 w 1634024"/>
              <a:gd name="connsiteY86" fmla="*/ 84289 h 1634024"/>
              <a:gd name="connsiteX87" fmla="*/ 451803 w 1634024"/>
              <a:gd name="connsiteY87" fmla="*/ 95438 h 1634024"/>
              <a:gd name="connsiteX88" fmla="*/ 325639 w 1634024"/>
              <a:gd name="connsiteY88" fmla="*/ 321973 h 1634024"/>
              <a:gd name="connsiteX89" fmla="*/ 324205 w 1634024"/>
              <a:gd name="connsiteY89" fmla="*/ 326605 h 1634024"/>
              <a:gd name="connsiteX90" fmla="*/ 323018 w 1634024"/>
              <a:gd name="connsiteY90" fmla="*/ 326993 h 1634024"/>
              <a:gd name="connsiteX91" fmla="*/ 96483 w 1634024"/>
              <a:gd name="connsiteY91" fmla="*/ 460519 h 1634024"/>
              <a:gd name="connsiteX92" fmla="*/ 72492 w 1634024"/>
              <a:gd name="connsiteY92" fmla="*/ 483727 h 1634024"/>
              <a:gd name="connsiteX93" fmla="*/ 139533 w 1634024"/>
              <a:gd name="connsiteY93" fmla="*/ 360213 h 1634024"/>
              <a:gd name="connsiteX94" fmla="*/ 360213 w 1634024"/>
              <a:gd name="connsiteY94" fmla="*/ 139533 h 1634024"/>
              <a:gd name="connsiteX95" fmla="*/ 817012 w 1634024"/>
              <a:gd name="connsiteY95" fmla="*/ 0 h 1634024"/>
              <a:gd name="connsiteX96" fmla="*/ 1059967 w 1634024"/>
              <a:gd name="connsiteY96" fmla="*/ 36732 h 1634024"/>
              <a:gd name="connsiteX97" fmla="*/ 1094543 w 1634024"/>
              <a:gd name="connsiteY97" fmla="*/ 49387 h 1634024"/>
              <a:gd name="connsiteX98" fmla="*/ 1153953 w 1634024"/>
              <a:gd name="connsiteY98" fmla="*/ 117665 h 1634024"/>
              <a:gd name="connsiteX99" fmla="*/ 1219362 w 1634024"/>
              <a:gd name="connsiteY99" fmla="*/ 226286 h 1634024"/>
              <a:gd name="connsiteX100" fmla="*/ 1253855 w 1634024"/>
              <a:gd name="connsiteY100" fmla="*/ 308266 h 1634024"/>
              <a:gd name="connsiteX101" fmla="*/ 1160925 w 1634024"/>
              <a:gd name="connsiteY101" fmla="*/ 277814 h 1634024"/>
              <a:gd name="connsiteX102" fmla="*/ 817012 w 1634024"/>
              <a:gd name="connsiteY102" fmla="*/ 235897 h 1634024"/>
              <a:gd name="connsiteX103" fmla="*/ 473100 w 1634024"/>
              <a:gd name="connsiteY103" fmla="*/ 277814 h 1634024"/>
              <a:gd name="connsiteX104" fmla="*/ 392537 w 1634024"/>
              <a:gd name="connsiteY104" fmla="*/ 304213 h 1634024"/>
              <a:gd name="connsiteX105" fmla="*/ 425325 w 1634024"/>
              <a:gd name="connsiteY105" fmla="*/ 226286 h 1634024"/>
              <a:gd name="connsiteX106" fmla="*/ 490735 w 1634024"/>
              <a:gd name="connsiteY106" fmla="*/ 117665 h 1634024"/>
              <a:gd name="connsiteX107" fmla="*/ 555127 w 1634024"/>
              <a:gd name="connsiteY107" fmla="*/ 43660 h 1634024"/>
              <a:gd name="connsiteX108" fmla="*/ 574058 w 1634024"/>
              <a:gd name="connsiteY108" fmla="*/ 36732 h 1634024"/>
              <a:gd name="connsiteX109" fmla="*/ 817012 w 1634024"/>
              <a:gd name="connsiteY109" fmla="*/ 0 h 1634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634024" h="1634024">
                <a:moveTo>
                  <a:pt x="1267729" y="1290693"/>
                </a:moveTo>
                <a:lnTo>
                  <a:pt x="1219362" y="1405648"/>
                </a:lnTo>
                <a:cubicBezTo>
                  <a:pt x="1199464" y="1445102"/>
                  <a:pt x="1177578" y="1481474"/>
                  <a:pt x="1153953" y="1514269"/>
                </a:cubicBezTo>
                <a:lnTo>
                  <a:pt x="1091875" y="1585614"/>
                </a:lnTo>
                <a:lnTo>
                  <a:pt x="1059967" y="1597293"/>
                </a:lnTo>
                <a:cubicBezTo>
                  <a:pt x="983217" y="1621164"/>
                  <a:pt x="901617" y="1634024"/>
                  <a:pt x="817012" y="1634024"/>
                </a:cubicBezTo>
                <a:cubicBezTo>
                  <a:pt x="732408" y="1634024"/>
                  <a:pt x="650807" y="1621164"/>
                  <a:pt x="574058" y="1597293"/>
                </a:cubicBezTo>
                <a:lnTo>
                  <a:pt x="557795" y="1591341"/>
                </a:lnTo>
                <a:lnTo>
                  <a:pt x="490735" y="1514269"/>
                </a:lnTo>
                <a:cubicBezTo>
                  <a:pt x="467110" y="1481474"/>
                  <a:pt x="445224" y="1445102"/>
                  <a:pt x="425325" y="1405648"/>
                </a:cubicBezTo>
                <a:lnTo>
                  <a:pt x="378663" y="1294746"/>
                </a:lnTo>
                <a:lnTo>
                  <a:pt x="473100" y="1325691"/>
                </a:lnTo>
                <a:cubicBezTo>
                  <a:pt x="578805" y="1352683"/>
                  <a:pt x="695021" y="1367609"/>
                  <a:pt x="817012" y="1367609"/>
                </a:cubicBezTo>
                <a:cubicBezTo>
                  <a:pt x="939003" y="1367609"/>
                  <a:pt x="1055220" y="1352683"/>
                  <a:pt x="1160925" y="1325691"/>
                </a:cubicBezTo>
                <a:close/>
                <a:moveTo>
                  <a:pt x="1585264" y="1092830"/>
                </a:moveTo>
                <a:lnTo>
                  <a:pt x="1569819" y="1135030"/>
                </a:lnTo>
                <a:cubicBezTo>
                  <a:pt x="1507804" y="1281649"/>
                  <a:pt x="1404207" y="1406397"/>
                  <a:pt x="1273811" y="1494491"/>
                </a:cubicBezTo>
                <a:lnTo>
                  <a:pt x="1189401" y="1540308"/>
                </a:lnTo>
                <a:lnTo>
                  <a:pt x="1192885" y="1536496"/>
                </a:lnTo>
                <a:cubicBezTo>
                  <a:pt x="1242288" y="1474907"/>
                  <a:pt x="1285085" y="1398094"/>
                  <a:pt x="1319049" y="1309961"/>
                </a:cubicBezTo>
                <a:lnTo>
                  <a:pt x="1332760" y="1265676"/>
                </a:lnTo>
                <a:lnTo>
                  <a:pt x="1441767" y="1211379"/>
                </a:lnTo>
                <a:cubicBezTo>
                  <a:pt x="1481739" y="1187248"/>
                  <a:pt x="1517899" y="1160814"/>
                  <a:pt x="1549655" y="1132437"/>
                </a:cubicBezTo>
                <a:close/>
                <a:moveTo>
                  <a:pt x="48760" y="1092830"/>
                </a:moveTo>
                <a:lnTo>
                  <a:pt x="84370" y="1132437"/>
                </a:lnTo>
                <a:cubicBezTo>
                  <a:pt x="116125" y="1160814"/>
                  <a:pt x="152285" y="1187248"/>
                  <a:pt x="192257" y="1211379"/>
                </a:cubicBezTo>
                <a:lnTo>
                  <a:pt x="313872" y="1271956"/>
                </a:lnTo>
                <a:lnTo>
                  <a:pt x="325639" y="1309961"/>
                </a:lnTo>
                <a:cubicBezTo>
                  <a:pt x="359603" y="1398094"/>
                  <a:pt x="402400" y="1474907"/>
                  <a:pt x="451803" y="1536496"/>
                </a:cubicBezTo>
                <a:lnTo>
                  <a:pt x="465785" y="1551794"/>
                </a:lnTo>
                <a:lnTo>
                  <a:pt x="360213" y="1494491"/>
                </a:lnTo>
                <a:cubicBezTo>
                  <a:pt x="229817" y="1406397"/>
                  <a:pt x="126220" y="1281649"/>
                  <a:pt x="64205" y="1135030"/>
                </a:cubicBezTo>
                <a:close/>
                <a:moveTo>
                  <a:pt x="1342395" y="397377"/>
                </a:moveTo>
                <a:lnTo>
                  <a:pt x="1410400" y="428056"/>
                </a:lnTo>
                <a:cubicBezTo>
                  <a:pt x="1449910" y="449447"/>
                  <a:pt x="1486261" y="472964"/>
                  <a:pt x="1518948" y="498334"/>
                </a:cubicBezTo>
                <a:lnTo>
                  <a:pt x="1596145" y="570921"/>
                </a:lnTo>
                <a:lnTo>
                  <a:pt x="1597293" y="574058"/>
                </a:lnTo>
                <a:cubicBezTo>
                  <a:pt x="1621164" y="650807"/>
                  <a:pt x="1634024" y="732408"/>
                  <a:pt x="1634024" y="817012"/>
                </a:cubicBezTo>
                <a:cubicBezTo>
                  <a:pt x="1634024" y="873415"/>
                  <a:pt x="1628309" y="928483"/>
                  <a:pt x="1617425" y="981669"/>
                </a:cubicBezTo>
                <a:lnTo>
                  <a:pt x="1607262" y="1021194"/>
                </a:lnTo>
                <a:lnTo>
                  <a:pt x="1605512" y="1023778"/>
                </a:lnTo>
                <a:cubicBezTo>
                  <a:pt x="1555806" y="1081382"/>
                  <a:pt x="1489421" y="1132669"/>
                  <a:pt x="1410401" y="1175450"/>
                </a:cubicBezTo>
                <a:lnTo>
                  <a:pt x="1352626" y="1201513"/>
                </a:lnTo>
                <a:lnTo>
                  <a:pt x="1365517" y="1159879"/>
                </a:lnTo>
                <a:cubicBezTo>
                  <a:pt x="1391020" y="1054174"/>
                  <a:pt x="1405123" y="937958"/>
                  <a:pt x="1405123" y="815967"/>
                </a:cubicBezTo>
                <a:cubicBezTo>
                  <a:pt x="1405123" y="693976"/>
                  <a:pt x="1391020" y="577759"/>
                  <a:pt x="1365517" y="472054"/>
                </a:cubicBezTo>
                <a:close/>
                <a:moveTo>
                  <a:pt x="304023" y="391785"/>
                </a:moveTo>
                <a:lnTo>
                  <a:pt x="279171" y="472054"/>
                </a:lnTo>
                <a:cubicBezTo>
                  <a:pt x="253667" y="577759"/>
                  <a:pt x="239564" y="693976"/>
                  <a:pt x="239564" y="815967"/>
                </a:cubicBezTo>
                <a:cubicBezTo>
                  <a:pt x="239564" y="937958"/>
                  <a:pt x="253667" y="1054174"/>
                  <a:pt x="279171" y="1159879"/>
                </a:cubicBezTo>
                <a:lnTo>
                  <a:pt x="293792" y="1207104"/>
                </a:lnTo>
                <a:lnTo>
                  <a:pt x="223625" y="1175450"/>
                </a:lnTo>
                <a:cubicBezTo>
                  <a:pt x="144605" y="1132669"/>
                  <a:pt x="78219" y="1081382"/>
                  <a:pt x="28513" y="1023778"/>
                </a:cubicBezTo>
                <a:lnTo>
                  <a:pt x="26762" y="1021192"/>
                </a:lnTo>
                <a:lnTo>
                  <a:pt x="16599" y="981669"/>
                </a:lnTo>
                <a:cubicBezTo>
                  <a:pt x="5716" y="928483"/>
                  <a:pt x="0" y="873415"/>
                  <a:pt x="0" y="817012"/>
                </a:cubicBezTo>
                <a:cubicBezTo>
                  <a:pt x="0" y="732408"/>
                  <a:pt x="12860" y="650807"/>
                  <a:pt x="36732" y="574058"/>
                </a:cubicBezTo>
                <a:lnTo>
                  <a:pt x="37880" y="570920"/>
                </a:lnTo>
                <a:lnTo>
                  <a:pt x="115075" y="498334"/>
                </a:lnTo>
                <a:cubicBezTo>
                  <a:pt x="147763" y="472964"/>
                  <a:pt x="184114" y="449447"/>
                  <a:pt x="223624" y="428056"/>
                </a:cubicBezTo>
                <a:close/>
                <a:moveTo>
                  <a:pt x="817012" y="290954"/>
                </a:moveTo>
                <a:cubicBezTo>
                  <a:pt x="930396" y="290954"/>
                  <a:pt x="1039233" y="303839"/>
                  <a:pt x="1139479" y="327419"/>
                </a:cubicBezTo>
                <a:lnTo>
                  <a:pt x="1277174" y="368816"/>
                </a:lnTo>
                <a:lnTo>
                  <a:pt x="1312900" y="496027"/>
                </a:lnTo>
                <a:cubicBezTo>
                  <a:pt x="1334795" y="595627"/>
                  <a:pt x="1346741" y="703593"/>
                  <a:pt x="1346741" y="815967"/>
                </a:cubicBezTo>
                <a:cubicBezTo>
                  <a:pt x="1346741" y="928341"/>
                  <a:pt x="1334795" y="1036307"/>
                  <a:pt x="1312900" y="1135907"/>
                </a:cubicBezTo>
                <a:lnTo>
                  <a:pt x="1286039" y="1231552"/>
                </a:lnTo>
                <a:lnTo>
                  <a:pt x="1282900" y="1232969"/>
                </a:lnTo>
                <a:cubicBezTo>
                  <a:pt x="1146933" y="1283561"/>
                  <a:pt x="987088" y="1312552"/>
                  <a:pt x="817012" y="1312552"/>
                </a:cubicBezTo>
                <a:cubicBezTo>
                  <a:pt x="703629" y="1312552"/>
                  <a:pt x="594792" y="1299667"/>
                  <a:pt x="494546" y="1276087"/>
                </a:cubicBezTo>
                <a:lnTo>
                  <a:pt x="359777" y="1235570"/>
                </a:lnTo>
                <a:lnTo>
                  <a:pt x="331788" y="1135907"/>
                </a:lnTo>
                <a:cubicBezTo>
                  <a:pt x="309892" y="1036307"/>
                  <a:pt x="297946" y="928341"/>
                  <a:pt x="297946" y="815967"/>
                </a:cubicBezTo>
                <a:cubicBezTo>
                  <a:pt x="297946" y="703593"/>
                  <a:pt x="309892" y="595627"/>
                  <a:pt x="331788" y="496027"/>
                </a:cubicBezTo>
                <a:lnTo>
                  <a:pt x="368497" y="365314"/>
                </a:lnTo>
                <a:lnTo>
                  <a:pt x="494545" y="327419"/>
                </a:lnTo>
                <a:cubicBezTo>
                  <a:pt x="594792" y="303839"/>
                  <a:pt x="703628" y="290954"/>
                  <a:pt x="817012" y="290954"/>
                </a:cubicBezTo>
                <a:close/>
                <a:moveTo>
                  <a:pt x="1193080" y="95714"/>
                </a:moveTo>
                <a:lnTo>
                  <a:pt x="1273811" y="139533"/>
                </a:lnTo>
                <a:cubicBezTo>
                  <a:pt x="1360742" y="198262"/>
                  <a:pt x="1435762" y="273283"/>
                  <a:pt x="1494491" y="360213"/>
                </a:cubicBezTo>
                <a:lnTo>
                  <a:pt x="1562289" y="485121"/>
                </a:lnTo>
                <a:lnTo>
                  <a:pt x="1549655" y="471069"/>
                </a:lnTo>
                <a:cubicBezTo>
                  <a:pt x="1517899" y="442692"/>
                  <a:pt x="1481739" y="416259"/>
                  <a:pt x="1441767" y="392127"/>
                </a:cubicBezTo>
                <a:lnTo>
                  <a:pt x="1322353" y="332645"/>
                </a:lnTo>
                <a:lnTo>
                  <a:pt x="1319049" y="321973"/>
                </a:lnTo>
                <a:cubicBezTo>
                  <a:pt x="1296406" y="263218"/>
                  <a:pt x="1269838" y="209493"/>
                  <a:pt x="1240003" y="161957"/>
                </a:cubicBezTo>
                <a:close/>
                <a:moveTo>
                  <a:pt x="461994" y="84289"/>
                </a:moveTo>
                <a:lnTo>
                  <a:pt x="451803" y="95438"/>
                </a:lnTo>
                <a:cubicBezTo>
                  <a:pt x="402400" y="157027"/>
                  <a:pt x="359603" y="233840"/>
                  <a:pt x="325639" y="321973"/>
                </a:cubicBezTo>
                <a:lnTo>
                  <a:pt x="324205" y="326605"/>
                </a:lnTo>
                <a:lnTo>
                  <a:pt x="323018" y="326993"/>
                </a:lnTo>
                <a:cubicBezTo>
                  <a:pt x="234885" y="362940"/>
                  <a:pt x="158072" y="408234"/>
                  <a:pt x="96483" y="460519"/>
                </a:cubicBezTo>
                <a:lnTo>
                  <a:pt x="72492" y="483727"/>
                </a:lnTo>
                <a:lnTo>
                  <a:pt x="139533" y="360213"/>
                </a:lnTo>
                <a:cubicBezTo>
                  <a:pt x="198262" y="273283"/>
                  <a:pt x="273283" y="198262"/>
                  <a:pt x="360213" y="139533"/>
                </a:cubicBezTo>
                <a:close/>
                <a:moveTo>
                  <a:pt x="817012" y="0"/>
                </a:moveTo>
                <a:cubicBezTo>
                  <a:pt x="901617" y="0"/>
                  <a:pt x="983217" y="12860"/>
                  <a:pt x="1059967" y="36732"/>
                </a:cubicBezTo>
                <a:lnTo>
                  <a:pt x="1094543" y="49387"/>
                </a:lnTo>
                <a:lnTo>
                  <a:pt x="1153953" y="117665"/>
                </a:lnTo>
                <a:cubicBezTo>
                  <a:pt x="1177578" y="150461"/>
                  <a:pt x="1199464" y="186833"/>
                  <a:pt x="1219362" y="226286"/>
                </a:cubicBezTo>
                <a:lnTo>
                  <a:pt x="1253855" y="308266"/>
                </a:lnTo>
                <a:lnTo>
                  <a:pt x="1160925" y="277814"/>
                </a:lnTo>
                <a:cubicBezTo>
                  <a:pt x="1055220" y="250823"/>
                  <a:pt x="939003" y="235897"/>
                  <a:pt x="817012" y="235897"/>
                </a:cubicBezTo>
                <a:cubicBezTo>
                  <a:pt x="695021" y="235897"/>
                  <a:pt x="578805" y="250823"/>
                  <a:pt x="473100" y="277814"/>
                </a:cubicBezTo>
                <a:lnTo>
                  <a:pt x="392537" y="304213"/>
                </a:lnTo>
                <a:lnTo>
                  <a:pt x="425325" y="226286"/>
                </a:lnTo>
                <a:cubicBezTo>
                  <a:pt x="445224" y="186833"/>
                  <a:pt x="467110" y="150461"/>
                  <a:pt x="490735" y="117665"/>
                </a:cubicBezTo>
                <a:lnTo>
                  <a:pt x="555127" y="43660"/>
                </a:lnTo>
                <a:lnTo>
                  <a:pt x="574058" y="36732"/>
                </a:lnTo>
                <a:cubicBezTo>
                  <a:pt x="650807" y="12860"/>
                  <a:pt x="732408" y="0"/>
                  <a:pt x="817012" y="0"/>
                </a:cubicBezTo>
                <a:close/>
              </a:path>
            </a:pathLst>
          </a:custGeom>
          <a:solidFill>
            <a:srgbClr val="99CCFF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6F5C975-5A8F-CE65-63B3-922467AE66E8}"/>
              </a:ext>
            </a:extLst>
          </p:cNvPr>
          <p:cNvSpPr/>
          <p:nvPr/>
        </p:nvSpPr>
        <p:spPr>
          <a:xfrm>
            <a:off x="3825874" y="1069443"/>
            <a:ext cx="2241661" cy="2241661"/>
          </a:xfrm>
          <a:custGeom>
            <a:avLst/>
            <a:gdLst>
              <a:gd name="connsiteX0" fmla="*/ 614035 w 1634024"/>
              <a:gd name="connsiteY0" fmla="*/ 1511976 h 1634024"/>
              <a:gd name="connsiteX1" fmla="*/ 675425 w 1634024"/>
              <a:gd name="connsiteY1" fmla="*/ 1522428 h 1634024"/>
              <a:gd name="connsiteX2" fmla="*/ 817013 w 1634024"/>
              <a:gd name="connsiteY2" fmla="*/ 1530341 h 1634024"/>
              <a:gd name="connsiteX3" fmla="*/ 1004385 w 1634024"/>
              <a:gd name="connsiteY3" fmla="*/ 1516388 h 1634024"/>
              <a:gd name="connsiteX4" fmla="*/ 1019822 w 1634024"/>
              <a:gd name="connsiteY4" fmla="*/ 1512848 h 1634024"/>
              <a:gd name="connsiteX5" fmla="*/ 970309 w 1634024"/>
              <a:gd name="connsiteY5" fmla="*/ 1590026 h 1634024"/>
              <a:gd name="connsiteX6" fmla="*/ 936131 w 1634024"/>
              <a:gd name="connsiteY6" fmla="*/ 1624375 h 1634024"/>
              <a:gd name="connsiteX7" fmla="*/ 900547 w 1634024"/>
              <a:gd name="connsiteY7" fmla="*/ 1629806 h 1634024"/>
              <a:gd name="connsiteX8" fmla="*/ 817012 w 1634024"/>
              <a:gd name="connsiteY8" fmla="*/ 1634024 h 1634024"/>
              <a:gd name="connsiteX9" fmla="*/ 733477 w 1634024"/>
              <a:gd name="connsiteY9" fmla="*/ 1629806 h 1634024"/>
              <a:gd name="connsiteX10" fmla="*/ 698247 w 1634024"/>
              <a:gd name="connsiteY10" fmla="*/ 1624429 h 1634024"/>
              <a:gd name="connsiteX11" fmla="*/ 663850 w 1634024"/>
              <a:gd name="connsiteY11" fmla="*/ 1589766 h 1634024"/>
              <a:gd name="connsiteX12" fmla="*/ 292541 w 1634024"/>
              <a:gd name="connsiteY12" fmla="*/ 1410210 h 1634024"/>
              <a:gd name="connsiteX13" fmla="*/ 297194 w 1634024"/>
              <a:gd name="connsiteY13" fmla="*/ 1413046 h 1634024"/>
              <a:gd name="connsiteX14" fmla="*/ 540541 w 1634024"/>
              <a:gd name="connsiteY14" fmla="*/ 1499464 h 1634024"/>
              <a:gd name="connsiteX15" fmla="*/ 569057 w 1634024"/>
              <a:gd name="connsiteY15" fmla="*/ 1504319 h 1634024"/>
              <a:gd name="connsiteX16" fmla="*/ 586050 w 1634024"/>
              <a:gd name="connsiteY16" fmla="*/ 1537571 h 1634024"/>
              <a:gd name="connsiteX17" fmla="*/ 632830 w 1634024"/>
              <a:gd name="connsiteY17" fmla="*/ 1601339 h 1634024"/>
              <a:gd name="connsiteX18" fmla="*/ 649168 w 1634024"/>
              <a:gd name="connsiteY18" fmla="*/ 1616605 h 1634024"/>
              <a:gd name="connsiteX19" fmla="*/ 574058 w 1634024"/>
              <a:gd name="connsiteY19" fmla="*/ 1597293 h 1634024"/>
              <a:gd name="connsiteX20" fmla="*/ 360213 w 1634024"/>
              <a:gd name="connsiteY20" fmla="*/ 1494491 h 1634024"/>
              <a:gd name="connsiteX21" fmla="*/ 340954 w 1634024"/>
              <a:gd name="connsiteY21" fmla="*/ 1478601 h 1634024"/>
              <a:gd name="connsiteX22" fmla="*/ 312946 w 1634024"/>
              <a:gd name="connsiteY22" fmla="*/ 1445360 h 1634024"/>
              <a:gd name="connsiteX23" fmla="*/ 1342791 w 1634024"/>
              <a:gd name="connsiteY23" fmla="*/ 1407969 h 1634024"/>
              <a:gd name="connsiteX24" fmla="*/ 1321083 w 1634024"/>
              <a:gd name="connsiteY24" fmla="*/ 1445363 h 1634024"/>
              <a:gd name="connsiteX25" fmla="*/ 1293093 w 1634024"/>
              <a:gd name="connsiteY25" fmla="*/ 1478582 h 1634024"/>
              <a:gd name="connsiteX26" fmla="*/ 1273811 w 1634024"/>
              <a:gd name="connsiteY26" fmla="*/ 1494491 h 1634024"/>
              <a:gd name="connsiteX27" fmla="*/ 1059966 w 1634024"/>
              <a:gd name="connsiteY27" fmla="*/ 1597293 h 1634024"/>
              <a:gd name="connsiteX28" fmla="*/ 984854 w 1634024"/>
              <a:gd name="connsiteY28" fmla="*/ 1616606 h 1634024"/>
              <a:gd name="connsiteX29" fmla="*/ 1001192 w 1634024"/>
              <a:gd name="connsiteY29" fmla="*/ 1601339 h 1634024"/>
              <a:gd name="connsiteX30" fmla="*/ 1047972 w 1634024"/>
              <a:gd name="connsiteY30" fmla="*/ 1537571 h 1634024"/>
              <a:gd name="connsiteX31" fmla="*/ 1066020 w 1634024"/>
              <a:gd name="connsiteY31" fmla="*/ 1502254 h 1634024"/>
              <a:gd name="connsiteX32" fmla="*/ 1178903 w 1634024"/>
              <a:gd name="connsiteY32" fmla="*/ 1476369 h 1634024"/>
              <a:gd name="connsiteX33" fmla="*/ 1299108 w 1634024"/>
              <a:gd name="connsiteY33" fmla="*/ 1430911 h 1634024"/>
              <a:gd name="connsiteX34" fmla="*/ 1417119 w 1634024"/>
              <a:gd name="connsiteY34" fmla="*/ 1367587 h 1634024"/>
              <a:gd name="connsiteX35" fmla="*/ 1394727 w 1634024"/>
              <a:gd name="connsiteY35" fmla="*/ 1394727 h 1634024"/>
              <a:gd name="connsiteX36" fmla="*/ 1376473 w 1634024"/>
              <a:gd name="connsiteY36" fmla="*/ 1409787 h 1634024"/>
              <a:gd name="connsiteX37" fmla="*/ 1393961 w 1634024"/>
              <a:gd name="connsiteY37" fmla="*/ 1381094 h 1634024"/>
              <a:gd name="connsiteX38" fmla="*/ 1408403 w 1634024"/>
              <a:gd name="connsiteY38" fmla="*/ 1373509 h 1634024"/>
              <a:gd name="connsiteX39" fmla="*/ 211136 w 1634024"/>
              <a:gd name="connsiteY39" fmla="*/ 1360594 h 1634024"/>
              <a:gd name="connsiteX40" fmla="*/ 237280 w 1634024"/>
              <a:gd name="connsiteY40" fmla="*/ 1376529 h 1634024"/>
              <a:gd name="connsiteX41" fmla="*/ 257550 w 1634024"/>
              <a:gd name="connsiteY41" fmla="*/ 1409787 h 1634024"/>
              <a:gd name="connsiteX42" fmla="*/ 239297 w 1634024"/>
              <a:gd name="connsiteY42" fmla="*/ 1394727 h 1634024"/>
              <a:gd name="connsiteX43" fmla="*/ 1133863 w 1634024"/>
              <a:gd name="connsiteY43" fmla="*/ 1171231 h 1634024"/>
              <a:gd name="connsiteX44" fmla="*/ 1113990 w 1634024"/>
              <a:gd name="connsiteY44" fmla="*/ 1267097 h 1634024"/>
              <a:gd name="connsiteX45" fmla="*/ 1074535 w 1634024"/>
              <a:gd name="connsiteY45" fmla="*/ 1394161 h 1634024"/>
              <a:gd name="connsiteX46" fmla="*/ 1039903 w 1634024"/>
              <a:gd name="connsiteY46" fmla="*/ 1472113 h 1634024"/>
              <a:gd name="connsiteX47" fmla="*/ 997926 w 1634024"/>
              <a:gd name="connsiteY47" fmla="*/ 1481377 h 1634024"/>
              <a:gd name="connsiteX48" fmla="*/ 817013 w 1634024"/>
              <a:gd name="connsiteY48" fmla="*/ 1494373 h 1634024"/>
              <a:gd name="connsiteX49" fmla="*/ 680380 w 1634024"/>
              <a:gd name="connsiteY49" fmla="*/ 1487006 h 1634024"/>
              <a:gd name="connsiteX50" fmla="*/ 594867 w 1634024"/>
              <a:gd name="connsiteY50" fmla="*/ 1472983 h 1634024"/>
              <a:gd name="connsiteX51" fmla="*/ 559755 w 1634024"/>
              <a:gd name="connsiteY51" fmla="*/ 1393842 h 1634024"/>
              <a:gd name="connsiteX52" fmla="*/ 520355 w 1634024"/>
              <a:gd name="connsiteY52" fmla="*/ 1266813 h 1634024"/>
              <a:gd name="connsiteX53" fmla="*/ 500572 w 1634024"/>
              <a:gd name="connsiteY53" fmla="*/ 1171285 h 1634024"/>
              <a:gd name="connsiteX54" fmla="*/ 638948 w 1634024"/>
              <a:gd name="connsiteY54" fmla="*/ 1189397 h 1634024"/>
              <a:gd name="connsiteX55" fmla="*/ 817011 w 1634024"/>
              <a:gd name="connsiteY55" fmla="*/ 1196966 h 1634024"/>
              <a:gd name="connsiteX56" fmla="*/ 817012 w 1634024"/>
              <a:gd name="connsiteY56" fmla="*/ 1196966 h 1634024"/>
              <a:gd name="connsiteX57" fmla="*/ 870214 w 1634024"/>
              <a:gd name="connsiteY57" fmla="*/ 1194704 h 1634024"/>
              <a:gd name="connsiteX58" fmla="*/ 995075 w 1634024"/>
              <a:gd name="connsiteY58" fmla="*/ 1189397 h 1634024"/>
              <a:gd name="connsiteX59" fmla="*/ 995076 w 1634024"/>
              <a:gd name="connsiteY59" fmla="*/ 1189397 h 1634024"/>
              <a:gd name="connsiteX60" fmla="*/ 1477766 w 1634024"/>
              <a:gd name="connsiteY60" fmla="*/ 1071380 h 1634024"/>
              <a:gd name="connsiteX61" fmla="*/ 1459269 w 1634024"/>
              <a:gd name="connsiteY61" fmla="*/ 1155193 h 1634024"/>
              <a:gd name="connsiteX62" fmla="*/ 1399942 w 1634024"/>
              <a:gd name="connsiteY62" fmla="*/ 1309520 h 1634024"/>
              <a:gd name="connsiteX63" fmla="*/ 1372046 w 1634024"/>
              <a:gd name="connsiteY63" fmla="*/ 1357575 h 1634024"/>
              <a:gd name="connsiteX64" fmla="*/ 1284619 w 1634024"/>
              <a:gd name="connsiteY64" fmla="*/ 1401435 h 1634024"/>
              <a:gd name="connsiteX65" fmla="*/ 1167276 w 1634024"/>
              <a:gd name="connsiteY65" fmla="*/ 1444004 h 1634024"/>
              <a:gd name="connsiteX66" fmla="*/ 1086702 w 1634024"/>
              <a:gd name="connsiteY66" fmla="*/ 1461786 h 1634024"/>
              <a:gd name="connsiteX67" fmla="*/ 1103108 w 1634024"/>
              <a:gd name="connsiteY67" fmla="*/ 1429683 h 1634024"/>
              <a:gd name="connsiteX68" fmla="*/ 1148599 w 1634024"/>
              <a:gd name="connsiteY68" fmla="*/ 1298922 h 1634024"/>
              <a:gd name="connsiteX69" fmla="*/ 1179612 w 1634024"/>
              <a:gd name="connsiteY69" fmla="*/ 1163412 h 1634024"/>
              <a:gd name="connsiteX70" fmla="*/ 1311006 w 1634024"/>
              <a:gd name="connsiteY70" fmla="*/ 1133341 h 1634024"/>
              <a:gd name="connsiteX71" fmla="*/ 1395221 w 1634024"/>
              <a:gd name="connsiteY71" fmla="*/ 1106119 h 1634024"/>
              <a:gd name="connsiteX72" fmla="*/ 1427770 w 1634024"/>
              <a:gd name="connsiteY72" fmla="*/ 1092718 h 1634024"/>
              <a:gd name="connsiteX73" fmla="*/ 1441766 w 1634024"/>
              <a:gd name="connsiteY73" fmla="*/ 1087849 h 1634024"/>
              <a:gd name="connsiteX74" fmla="*/ 1450757 w 1634024"/>
              <a:gd name="connsiteY74" fmla="*/ 1083254 h 1634024"/>
              <a:gd name="connsiteX75" fmla="*/ 1471022 w 1634024"/>
              <a:gd name="connsiteY75" fmla="*/ 1074911 h 1634024"/>
              <a:gd name="connsiteX76" fmla="*/ 155787 w 1634024"/>
              <a:gd name="connsiteY76" fmla="*/ 1069212 h 1634024"/>
              <a:gd name="connsiteX77" fmla="*/ 192256 w 1634024"/>
              <a:gd name="connsiteY77" fmla="*/ 1087849 h 1634024"/>
              <a:gd name="connsiteX78" fmla="*/ 323017 w 1634024"/>
              <a:gd name="connsiteY78" fmla="*/ 1133340 h 1634024"/>
              <a:gd name="connsiteX79" fmla="*/ 454410 w 1634024"/>
              <a:gd name="connsiteY79" fmla="*/ 1163412 h 1634024"/>
              <a:gd name="connsiteX80" fmla="*/ 485423 w 1634024"/>
              <a:gd name="connsiteY80" fmla="*/ 1298922 h 1634024"/>
              <a:gd name="connsiteX81" fmla="*/ 530914 w 1634024"/>
              <a:gd name="connsiteY81" fmla="*/ 1429683 h 1634024"/>
              <a:gd name="connsiteX82" fmla="*/ 549179 w 1634024"/>
              <a:gd name="connsiteY82" fmla="*/ 1465423 h 1634024"/>
              <a:gd name="connsiteX83" fmla="*/ 426624 w 1634024"/>
              <a:gd name="connsiteY83" fmla="*/ 1431136 h 1634024"/>
              <a:gd name="connsiteX84" fmla="*/ 312423 w 1634024"/>
              <a:gd name="connsiteY84" fmla="*/ 1384677 h 1634024"/>
              <a:gd name="connsiteX85" fmla="*/ 260079 w 1634024"/>
              <a:gd name="connsiteY85" fmla="*/ 1354291 h 1634024"/>
              <a:gd name="connsiteX86" fmla="*/ 234088 w 1634024"/>
              <a:gd name="connsiteY86" fmla="*/ 1309518 h 1634024"/>
              <a:gd name="connsiteX87" fmla="*/ 174761 w 1634024"/>
              <a:gd name="connsiteY87" fmla="*/ 1155191 h 1634024"/>
              <a:gd name="connsiteX88" fmla="*/ 16596 w 1634024"/>
              <a:gd name="connsiteY88" fmla="*/ 981649 h 1634024"/>
              <a:gd name="connsiteX89" fmla="*/ 20600 w 1634024"/>
              <a:gd name="connsiteY89" fmla="*/ 985934 h 1634024"/>
              <a:gd name="connsiteX90" fmla="*/ 84368 w 1634024"/>
              <a:gd name="connsiteY90" fmla="*/ 1032714 h 1634024"/>
              <a:gd name="connsiteX91" fmla="*/ 115265 w 1634024"/>
              <a:gd name="connsiteY91" fmla="*/ 1048503 h 1634024"/>
              <a:gd name="connsiteX92" fmla="*/ 142396 w 1634024"/>
              <a:gd name="connsiteY92" fmla="*/ 1166819 h 1634024"/>
              <a:gd name="connsiteX93" fmla="*/ 204667 w 1634024"/>
              <a:gd name="connsiteY93" fmla="*/ 1322124 h 1634024"/>
              <a:gd name="connsiteX94" fmla="*/ 176581 w 1634024"/>
              <a:gd name="connsiteY94" fmla="*/ 1305819 h 1634024"/>
              <a:gd name="connsiteX95" fmla="*/ 141677 w 1634024"/>
              <a:gd name="connsiteY95" fmla="*/ 1276410 h 1634024"/>
              <a:gd name="connsiteX96" fmla="*/ 139533 w 1634024"/>
              <a:gd name="connsiteY96" fmla="*/ 1273811 h 1634024"/>
              <a:gd name="connsiteX97" fmla="*/ 16599 w 1634024"/>
              <a:gd name="connsiteY97" fmla="*/ 981669 h 1634024"/>
              <a:gd name="connsiteX98" fmla="*/ 1617587 w 1634024"/>
              <a:gd name="connsiteY98" fmla="*/ 980607 h 1634024"/>
              <a:gd name="connsiteX99" fmla="*/ 1617425 w 1634024"/>
              <a:gd name="connsiteY99" fmla="*/ 981669 h 1634024"/>
              <a:gd name="connsiteX100" fmla="*/ 1494491 w 1634024"/>
              <a:gd name="connsiteY100" fmla="*/ 1273811 h 1634024"/>
              <a:gd name="connsiteX101" fmla="*/ 1484813 w 1634024"/>
              <a:gd name="connsiteY101" fmla="*/ 1285542 h 1634024"/>
              <a:gd name="connsiteX102" fmla="*/ 1429093 w 1634024"/>
              <a:gd name="connsiteY102" fmla="*/ 1322782 h 1634024"/>
              <a:gd name="connsiteX103" fmla="*/ 1491628 w 1634024"/>
              <a:gd name="connsiteY103" fmla="*/ 1166819 h 1634024"/>
              <a:gd name="connsiteX104" fmla="*/ 1518390 w 1634024"/>
              <a:gd name="connsiteY104" fmla="*/ 1050109 h 1634024"/>
              <a:gd name="connsiteX105" fmla="*/ 1537541 w 1634024"/>
              <a:gd name="connsiteY105" fmla="*/ 1040082 h 1634024"/>
              <a:gd name="connsiteX106" fmla="*/ 1544699 w 1634024"/>
              <a:gd name="connsiteY106" fmla="*/ 1035246 h 1634024"/>
              <a:gd name="connsiteX107" fmla="*/ 1549654 w 1634024"/>
              <a:gd name="connsiteY107" fmla="*/ 1032714 h 1634024"/>
              <a:gd name="connsiteX108" fmla="*/ 1557710 w 1634024"/>
              <a:gd name="connsiteY108" fmla="*/ 1026455 h 1634024"/>
              <a:gd name="connsiteX109" fmla="*/ 1593911 w 1634024"/>
              <a:gd name="connsiteY109" fmla="*/ 1001997 h 1634024"/>
              <a:gd name="connsiteX110" fmla="*/ 106176 w 1634024"/>
              <a:gd name="connsiteY110" fmla="*/ 600992 h 1634024"/>
              <a:gd name="connsiteX111" fmla="*/ 102377 w 1634024"/>
              <a:gd name="connsiteY111" fmla="*/ 617556 h 1634024"/>
              <a:gd name="connsiteX112" fmla="*/ 88424 w 1634024"/>
              <a:gd name="connsiteY112" fmla="*/ 804928 h 1634024"/>
              <a:gd name="connsiteX113" fmla="*/ 102377 w 1634024"/>
              <a:gd name="connsiteY113" fmla="*/ 992300 h 1634024"/>
              <a:gd name="connsiteX114" fmla="*/ 104431 w 1634024"/>
              <a:gd name="connsiteY114" fmla="*/ 1001256 h 1634024"/>
              <a:gd name="connsiteX115" fmla="*/ 84068 w 1634024"/>
              <a:gd name="connsiteY115" fmla="*/ 990693 h 1634024"/>
              <a:gd name="connsiteX116" fmla="*/ 29823 w 1634024"/>
              <a:gd name="connsiteY116" fmla="*/ 953056 h 1634024"/>
              <a:gd name="connsiteX117" fmla="*/ 9340 w 1634024"/>
              <a:gd name="connsiteY117" fmla="*/ 934105 h 1634024"/>
              <a:gd name="connsiteX118" fmla="*/ 4218 w 1634024"/>
              <a:gd name="connsiteY118" fmla="*/ 900547 h 1634024"/>
              <a:gd name="connsiteX119" fmla="*/ 0 w 1634024"/>
              <a:gd name="connsiteY119" fmla="*/ 817012 h 1634024"/>
              <a:gd name="connsiteX120" fmla="*/ 4218 w 1634024"/>
              <a:gd name="connsiteY120" fmla="*/ 733478 h 1634024"/>
              <a:gd name="connsiteX121" fmla="*/ 14823 w 1634024"/>
              <a:gd name="connsiteY121" fmla="*/ 663989 h 1634024"/>
              <a:gd name="connsiteX122" fmla="*/ 29564 w 1634024"/>
              <a:gd name="connsiteY122" fmla="*/ 650316 h 1634024"/>
              <a:gd name="connsiteX123" fmla="*/ 83769 w 1634024"/>
              <a:gd name="connsiteY123" fmla="*/ 612633 h 1634024"/>
              <a:gd name="connsiteX124" fmla="*/ 1527800 w 1634024"/>
              <a:gd name="connsiteY124" fmla="*/ 600783 h 1634024"/>
              <a:gd name="connsiteX125" fmla="*/ 1593277 w 1634024"/>
              <a:gd name="connsiteY125" fmla="*/ 642789 h 1634024"/>
              <a:gd name="connsiteX126" fmla="*/ 1604926 w 1634024"/>
              <a:gd name="connsiteY126" fmla="*/ 651258 h 1634024"/>
              <a:gd name="connsiteX127" fmla="*/ 1619466 w 1634024"/>
              <a:gd name="connsiteY127" fmla="*/ 665725 h 1634024"/>
              <a:gd name="connsiteX128" fmla="*/ 1629806 w 1634024"/>
              <a:gd name="connsiteY128" fmla="*/ 733478 h 1634024"/>
              <a:gd name="connsiteX129" fmla="*/ 1634024 w 1634024"/>
              <a:gd name="connsiteY129" fmla="*/ 817012 h 1634024"/>
              <a:gd name="connsiteX130" fmla="*/ 1629806 w 1634024"/>
              <a:gd name="connsiteY130" fmla="*/ 900547 h 1634024"/>
              <a:gd name="connsiteX131" fmla="*/ 1625017 w 1634024"/>
              <a:gd name="connsiteY131" fmla="*/ 931924 h 1634024"/>
              <a:gd name="connsiteX132" fmla="*/ 1604670 w 1634024"/>
              <a:gd name="connsiteY132" fmla="*/ 952114 h 1634024"/>
              <a:gd name="connsiteX133" fmla="*/ 1593012 w 1634024"/>
              <a:gd name="connsiteY133" fmla="*/ 960573 h 1634024"/>
              <a:gd name="connsiteX134" fmla="*/ 1529612 w 1634024"/>
              <a:gd name="connsiteY134" fmla="*/ 1001173 h 1634024"/>
              <a:gd name="connsiteX135" fmla="*/ 1531647 w 1634024"/>
              <a:gd name="connsiteY135" fmla="*/ 992300 h 1634024"/>
              <a:gd name="connsiteX136" fmla="*/ 1545600 w 1634024"/>
              <a:gd name="connsiteY136" fmla="*/ 804928 h 1634024"/>
              <a:gd name="connsiteX137" fmla="*/ 1531647 w 1634024"/>
              <a:gd name="connsiteY137" fmla="*/ 617556 h 1634024"/>
              <a:gd name="connsiteX138" fmla="*/ 1186151 w 1634024"/>
              <a:gd name="connsiteY138" fmla="*/ 485489 h 1634024"/>
              <a:gd name="connsiteX139" fmla="*/ 1279180 w 1634024"/>
              <a:gd name="connsiteY139" fmla="*/ 504773 h 1634024"/>
              <a:gd name="connsiteX140" fmla="*/ 1279196 w 1634024"/>
              <a:gd name="connsiteY140" fmla="*/ 504778 h 1634024"/>
              <a:gd name="connsiteX141" fmla="*/ 1421803 w 1634024"/>
              <a:gd name="connsiteY141" fmla="*/ 551141 h 1634024"/>
              <a:gd name="connsiteX142" fmla="*/ 1486948 w 1634024"/>
              <a:gd name="connsiteY142" fmla="*/ 580083 h 1634024"/>
              <a:gd name="connsiteX143" fmla="*/ 1496643 w 1634024"/>
              <a:gd name="connsiteY143" fmla="*/ 624014 h 1634024"/>
              <a:gd name="connsiteX144" fmla="*/ 1509639 w 1634024"/>
              <a:gd name="connsiteY144" fmla="*/ 804928 h 1634024"/>
              <a:gd name="connsiteX145" fmla="*/ 1496643 w 1634024"/>
              <a:gd name="connsiteY145" fmla="*/ 985842 h 1634024"/>
              <a:gd name="connsiteX146" fmla="*/ 1488590 w 1634024"/>
              <a:gd name="connsiteY146" fmla="*/ 1022333 h 1634024"/>
              <a:gd name="connsiteX147" fmla="*/ 1421484 w 1634024"/>
              <a:gd name="connsiteY147" fmla="*/ 1052106 h 1634024"/>
              <a:gd name="connsiteX148" fmla="*/ 1278922 w 1634024"/>
              <a:gd name="connsiteY148" fmla="*/ 1098401 h 1634024"/>
              <a:gd name="connsiteX149" fmla="*/ 1278896 w 1634024"/>
              <a:gd name="connsiteY149" fmla="*/ 1098409 h 1634024"/>
              <a:gd name="connsiteX150" fmla="*/ 1187059 w 1634024"/>
              <a:gd name="connsiteY150" fmla="*/ 1117427 h 1634024"/>
              <a:gd name="connsiteX151" fmla="*/ 1204655 w 1634024"/>
              <a:gd name="connsiteY151" fmla="*/ 982991 h 1634024"/>
              <a:gd name="connsiteX152" fmla="*/ 1212224 w 1634024"/>
              <a:gd name="connsiteY152" fmla="*/ 804928 h 1634024"/>
              <a:gd name="connsiteX153" fmla="*/ 1204655 w 1634024"/>
              <a:gd name="connsiteY153" fmla="*/ 626864 h 1634024"/>
              <a:gd name="connsiteX154" fmla="*/ 447903 w 1634024"/>
              <a:gd name="connsiteY154" fmla="*/ 485249 h 1634024"/>
              <a:gd name="connsiteX155" fmla="*/ 429367 w 1634024"/>
              <a:gd name="connsiteY155" fmla="*/ 626864 h 1634024"/>
              <a:gd name="connsiteX156" fmla="*/ 421798 w 1634024"/>
              <a:gd name="connsiteY156" fmla="*/ 804928 h 1634024"/>
              <a:gd name="connsiteX157" fmla="*/ 429367 w 1634024"/>
              <a:gd name="connsiteY157" fmla="*/ 982991 h 1634024"/>
              <a:gd name="connsiteX158" fmla="*/ 446997 w 1634024"/>
              <a:gd name="connsiteY158" fmla="*/ 1117686 h 1634024"/>
              <a:gd name="connsiteX159" fmla="*/ 389412 w 1634024"/>
              <a:gd name="connsiteY159" fmla="*/ 1106755 h 1634024"/>
              <a:gd name="connsiteX160" fmla="*/ 171295 w 1634024"/>
              <a:gd name="connsiteY160" fmla="*/ 1035941 h 1634024"/>
              <a:gd name="connsiteX161" fmla="*/ 145490 w 1634024"/>
              <a:gd name="connsiteY161" fmla="*/ 1022555 h 1634024"/>
              <a:gd name="connsiteX162" fmla="*/ 137388 w 1634024"/>
              <a:gd name="connsiteY162" fmla="*/ 985841 h 1634024"/>
              <a:gd name="connsiteX163" fmla="*/ 124392 w 1634024"/>
              <a:gd name="connsiteY163" fmla="*/ 804928 h 1634024"/>
              <a:gd name="connsiteX164" fmla="*/ 137388 w 1634024"/>
              <a:gd name="connsiteY164" fmla="*/ 624015 h 1634024"/>
              <a:gd name="connsiteX165" fmla="*/ 147169 w 1634024"/>
              <a:gd name="connsiteY165" fmla="*/ 579695 h 1634024"/>
              <a:gd name="connsiteX166" fmla="*/ 170974 w 1634024"/>
              <a:gd name="connsiteY166" fmla="*/ 567327 h 1634024"/>
              <a:gd name="connsiteX167" fmla="*/ 389141 w 1634024"/>
              <a:gd name="connsiteY167" fmla="*/ 496415 h 1634024"/>
              <a:gd name="connsiteX168" fmla="*/ 817012 w 1634024"/>
              <a:gd name="connsiteY168" fmla="*/ 450266 h 1634024"/>
              <a:gd name="connsiteX169" fmla="*/ 981602 w 1634024"/>
              <a:gd name="connsiteY169" fmla="*/ 456690 h 1634024"/>
              <a:gd name="connsiteX170" fmla="*/ 1136646 w 1634024"/>
              <a:gd name="connsiteY170" fmla="*/ 475226 h 1634024"/>
              <a:gd name="connsiteX171" fmla="*/ 1141667 w 1634024"/>
              <a:gd name="connsiteY171" fmla="*/ 476267 h 1634024"/>
              <a:gd name="connsiteX172" fmla="*/ 1143538 w 1634024"/>
              <a:gd name="connsiteY172" fmla="*/ 485292 h 1634024"/>
              <a:gd name="connsiteX173" fmla="*/ 1168498 w 1634024"/>
              <a:gd name="connsiteY173" fmla="*/ 804928 h 1634024"/>
              <a:gd name="connsiteX174" fmla="*/ 1143538 w 1634024"/>
              <a:gd name="connsiteY174" fmla="*/ 1124563 h 1634024"/>
              <a:gd name="connsiteX175" fmla="*/ 1143131 w 1634024"/>
              <a:gd name="connsiteY175" fmla="*/ 1126524 h 1634024"/>
              <a:gd name="connsiteX176" fmla="*/ 1136429 w 1634024"/>
              <a:gd name="connsiteY176" fmla="*/ 1127912 h 1634024"/>
              <a:gd name="connsiteX177" fmla="*/ 981482 w 1634024"/>
              <a:gd name="connsiteY177" fmla="*/ 1146420 h 1634024"/>
              <a:gd name="connsiteX178" fmla="*/ 817012 w 1634024"/>
              <a:gd name="connsiteY178" fmla="*/ 1152834 h 1634024"/>
              <a:gd name="connsiteX179" fmla="*/ 652541 w 1634024"/>
              <a:gd name="connsiteY179" fmla="*/ 1146420 h 1634024"/>
              <a:gd name="connsiteX180" fmla="*/ 516340 w 1634024"/>
              <a:gd name="connsiteY180" fmla="*/ 1130849 h 1634024"/>
              <a:gd name="connsiteX181" fmla="*/ 491210 w 1634024"/>
              <a:gd name="connsiteY181" fmla="*/ 1126079 h 1634024"/>
              <a:gd name="connsiteX182" fmla="*/ 490852 w 1634024"/>
              <a:gd name="connsiteY182" fmla="*/ 1124346 h 1634024"/>
              <a:gd name="connsiteX183" fmla="*/ 465930 w 1634024"/>
              <a:gd name="connsiteY183" fmla="*/ 804928 h 1634024"/>
              <a:gd name="connsiteX184" fmla="*/ 490852 w 1634024"/>
              <a:gd name="connsiteY184" fmla="*/ 485509 h 1634024"/>
              <a:gd name="connsiteX185" fmla="*/ 492667 w 1634024"/>
              <a:gd name="connsiteY185" fmla="*/ 476744 h 1634024"/>
              <a:gd name="connsiteX186" fmla="*/ 516134 w 1634024"/>
              <a:gd name="connsiteY186" fmla="*/ 472285 h 1634024"/>
              <a:gd name="connsiteX187" fmla="*/ 652420 w 1634024"/>
              <a:gd name="connsiteY187" fmla="*/ 456690 h 1634024"/>
              <a:gd name="connsiteX188" fmla="*/ 209818 w 1634024"/>
              <a:gd name="connsiteY188" fmla="*/ 278385 h 1634024"/>
              <a:gd name="connsiteX189" fmla="*/ 205719 w 1634024"/>
              <a:gd name="connsiteY189" fmla="*/ 285110 h 1634024"/>
              <a:gd name="connsiteX190" fmla="*/ 142396 w 1634024"/>
              <a:gd name="connsiteY190" fmla="*/ 443037 h 1634024"/>
              <a:gd name="connsiteX191" fmla="*/ 116915 w 1634024"/>
              <a:gd name="connsiteY191" fmla="*/ 554159 h 1634024"/>
              <a:gd name="connsiteX192" fmla="*/ 84368 w 1634024"/>
              <a:gd name="connsiteY192" fmla="*/ 570792 h 1634024"/>
              <a:gd name="connsiteX193" fmla="*/ 26692 w 1634024"/>
              <a:gd name="connsiteY193" fmla="*/ 613104 h 1634024"/>
              <a:gd name="connsiteX194" fmla="*/ 36731 w 1634024"/>
              <a:gd name="connsiteY194" fmla="*/ 574058 h 1634024"/>
              <a:gd name="connsiteX195" fmla="*/ 139533 w 1634024"/>
              <a:gd name="connsiteY195" fmla="*/ 360213 h 1634024"/>
              <a:gd name="connsiteX196" fmla="*/ 204500 w 1634024"/>
              <a:gd name="connsiteY196" fmla="*/ 281472 h 1634024"/>
              <a:gd name="connsiteX197" fmla="*/ 1423247 w 1634024"/>
              <a:gd name="connsiteY197" fmla="*/ 276810 h 1634024"/>
              <a:gd name="connsiteX198" fmla="*/ 1428665 w 1634024"/>
              <a:gd name="connsiteY198" fmla="*/ 280432 h 1634024"/>
              <a:gd name="connsiteX199" fmla="*/ 1494491 w 1634024"/>
              <a:gd name="connsiteY199" fmla="*/ 360213 h 1634024"/>
              <a:gd name="connsiteX200" fmla="*/ 1597293 w 1634024"/>
              <a:gd name="connsiteY200" fmla="*/ 574058 h 1634024"/>
              <a:gd name="connsiteX201" fmla="*/ 1607510 w 1634024"/>
              <a:gd name="connsiteY201" fmla="*/ 613795 h 1634024"/>
              <a:gd name="connsiteX202" fmla="*/ 1593911 w 1634024"/>
              <a:gd name="connsiteY202" fmla="*/ 601508 h 1634024"/>
              <a:gd name="connsiteX203" fmla="*/ 1557710 w 1634024"/>
              <a:gd name="connsiteY203" fmla="*/ 577050 h 1634024"/>
              <a:gd name="connsiteX204" fmla="*/ 1549654 w 1634024"/>
              <a:gd name="connsiteY204" fmla="*/ 570792 h 1634024"/>
              <a:gd name="connsiteX205" fmla="*/ 1544699 w 1634024"/>
              <a:gd name="connsiteY205" fmla="*/ 568260 h 1634024"/>
              <a:gd name="connsiteX206" fmla="*/ 1537541 w 1634024"/>
              <a:gd name="connsiteY206" fmla="*/ 563424 h 1634024"/>
              <a:gd name="connsiteX207" fmla="*/ 1516736 w 1634024"/>
              <a:gd name="connsiteY207" fmla="*/ 552530 h 1634024"/>
              <a:gd name="connsiteX208" fmla="*/ 1491628 w 1634024"/>
              <a:gd name="connsiteY208" fmla="*/ 443037 h 1634024"/>
              <a:gd name="connsiteX209" fmla="*/ 1428305 w 1634024"/>
              <a:gd name="connsiteY209" fmla="*/ 285110 h 1634024"/>
              <a:gd name="connsiteX210" fmla="*/ 1083040 w 1634024"/>
              <a:gd name="connsiteY210" fmla="*/ 140905 h 1634024"/>
              <a:gd name="connsiteX211" fmla="*/ 1167278 w 1634024"/>
              <a:gd name="connsiteY211" fmla="*/ 159495 h 1634024"/>
              <a:gd name="connsiteX212" fmla="*/ 1284621 w 1634024"/>
              <a:gd name="connsiteY212" fmla="*/ 202065 h 1634024"/>
              <a:gd name="connsiteX213" fmla="*/ 1366839 w 1634024"/>
              <a:gd name="connsiteY213" fmla="*/ 243312 h 1634024"/>
              <a:gd name="connsiteX214" fmla="*/ 1399942 w 1634024"/>
              <a:gd name="connsiteY214" fmla="*/ 300335 h 1634024"/>
              <a:gd name="connsiteX215" fmla="*/ 1459269 w 1634024"/>
              <a:gd name="connsiteY215" fmla="*/ 454663 h 1634024"/>
              <a:gd name="connsiteX216" fmla="*/ 1476181 w 1634024"/>
              <a:gd name="connsiteY216" fmla="*/ 531296 h 1634024"/>
              <a:gd name="connsiteX217" fmla="*/ 1471022 w 1634024"/>
              <a:gd name="connsiteY217" fmla="*/ 528594 h 1634024"/>
              <a:gd name="connsiteX218" fmla="*/ 1450757 w 1634024"/>
              <a:gd name="connsiteY218" fmla="*/ 520251 h 1634024"/>
              <a:gd name="connsiteX219" fmla="*/ 1441766 w 1634024"/>
              <a:gd name="connsiteY219" fmla="*/ 515656 h 1634024"/>
              <a:gd name="connsiteX220" fmla="*/ 1427770 w 1634024"/>
              <a:gd name="connsiteY220" fmla="*/ 510787 h 1634024"/>
              <a:gd name="connsiteX221" fmla="*/ 1395221 w 1634024"/>
              <a:gd name="connsiteY221" fmla="*/ 497386 h 1634024"/>
              <a:gd name="connsiteX222" fmla="*/ 1311006 w 1634024"/>
              <a:gd name="connsiteY222" fmla="*/ 470165 h 1634024"/>
              <a:gd name="connsiteX223" fmla="*/ 1178079 w 1634024"/>
              <a:gd name="connsiteY223" fmla="*/ 439742 h 1634024"/>
              <a:gd name="connsiteX224" fmla="*/ 1148599 w 1634024"/>
              <a:gd name="connsiteY224" fmla="*/ 310934 h 1634024"/>
              <a:gd name="connsiteX225" fmla="*/ 1103108 w 1634024"/>
              <a:gd name="connsiteY225" fmla="*/ 180173 h 1634024"/>
              <a:gd name="connsiteX226" fmla="*/ 552763 w 1634024"/>
              <a:gd name="connsiteY226" fmla="*/ 137420 h 1634024"/>
              <a:gd name="connsiteX227" fmla="*/ 530914 w 1634024"/>
              <a:gd name="connsiteY227" fmla="*/ 180173 h 1634024"/>
              <a:gd name="connsiteX228" fmla="*/ 485423 w 1634024"/>
              <a:gd name="connsiteY228" fmla="*/ 310934 h 1634024"/>
              <a:gd name="connsiteX229" fmla="*/ 455943 w 1634024"/>
              <a:gd name="connsiteY229" fmla="*/ 439743 h 1634024"/>
              <a:gd name="connsiteX230" fmla="*/ 323017 w 1634024"/>
              <a:gd name="connsiteY230" fmla="*/ 470165 h 1634024"/>
              <a:gd name="connsiteX231" fmla="*/ 192256 w 1634024"/>
              <a:gd name="connsiteY231" fmla="*/ 515656 h 1634024"/>
              <a:gd name="connsiteX232" fmla="*/ 157366 w 1634024"/>
              <a:gd name="connsiteY232" fmla="*/ 533486 h 1634024"/>
              <a:gd name="connsiteX233" fmla="*/ 174761 w 1634024"/>
              <a:gd name="connsiteY233" fmla="*/ 454665 h 1634024"/>
              <a:gd name="connsiteX234" fmla="*/ 234088 w 1634024"/>
              <a:gd name="connsiteY234" fmla="*/ 300338 h 1634024"/>
              <a:gd name="connsiteX235" fmla="*/ 265646 w 1634024"/>
              <a:gd name="connsiteY235" fmla="*/ 245975 h 1634024"/>
              <a:gd name="connsiteX236" fmla="*/ 312420 w 1634024"/>
              <a:gd name="connsiteY236" fmla="*/ 218823 h 1634024"/>
              <a:gd name="connsiteX237" fmla="*/ 549761 w 1634024"/>
              <a:gd name="connsiteY237" fmla="*/ 137913 h 1634024"/>
              <a:gd name="connsiteX238" fmla="*/ 817013 w 1634024"/>
              <a:gd name="connsiteY238" fmla="*/ 109125 h 1634024"/>
              <a:gd name="connsiteX239" fmla="*/ 997927 w 1634024"/>
              <a:gd name="connsiteY239" fmla="*/ 122122 h 1634024"/>
              <a:gd name="connsiteX240" fmla="*/ 1036772 w 1634024"/>
              <a:gd name="connsiteY240" fmla="*/ 130694 h 1634024"/>
              <a:gd name="connsiteX241" fmla="*/ 1074535 w 1634024"/>
              <a:gd name="connsiteY241" fmla="*/ 215694 h 1634024"/>
              <a:gd name="connsiteX242" fmla="*/ 1113990 w 1634024"/>
              <a:gd name="connsiteY242" fmla="*/ 342758 h 1634024"/>
              <a:gd name="connsiteX243" fmla="*/ 1132510 w 1634024"/>
              <a:gd name="connsiteY243" fmla="*/ 432097 h 1634024"/>
              <a:gd name="connsiteX244" fmla="*/ 995076 w 1634024"/>
              <a:gd name="connsiteY244" fmla="*/ 414109 h 1634024"/>
              <a:gd name="connsiteX245" fmla="*/ 995075 w 1634024"/>
              <a:gd name="connsiteY245" fmla="*/ 414109 h 1634024"/>
              <a:gd name="connsiteX246" fmla="*/ 861687 w 1634024"/>
              <a:gd name="connsiteY246" fmla="*/ 408439 h 1634024"/>
              <a:gd name="connsiteX247" fmla="*/ 817012 w 1634024"/>
              <a:gd name="connsiteY247" fmla="*/ 406540 h 1634024"/>
              <a:gd name="connsiteX248" fmla="*/ 817011 w 1634024"/>
              <a:gd name="connsiteY248" fmla="*/ 406540 h 1634024"/>
              <a:gd name="connsiteX249" fmla="*/ 638948 w 1634024"/>
              <a:gd name="connsiteY249" fmla="*/ 414109 h 1634024"/>
              <a:gd name="connsiteX250" fmla="*/ 501924 w 1634024"/>
              <a:gd name="connsiteY250" fmla="*/ 432044 h 1634024"/>
              <a:gd name="connsiteX251" fmla="*/ 520355 w 1634024"/>
              <a:gd name="connsiteY251" fmla="*/ 343043 h 1634024"/>
              <a:gd name="connsiteX252" fmla="*/ 559755 w 1634024"/>
              <a:gd name="connsiteY252" fmla="*/ 216013 h 1634024"/>
              <a:gd name="connsiteX253" fmla="*/ 597908 w 1634024"/>
              <a:gd name="connsiteY253" fmla="*/ 130017 h 1634024"/>
              <a:gd name="connsiteX254" fmla="*/ 680378 w 1634024"/>
              <a:gd name="connsiteY254" fmla="*/ 116492 h 1634024"/>
              <a:gd name="connsiteX255" fmla="*/ 817013 w 1634024"/>
              <a:gd name="connsiteY255" fmla="*/ 109125 h 1634024"/>
              <a:gd name="connsiteX256" fmla="*/ 620984 w 1634024"/>
              <a:gd name="connsiteY256" fmla="*/ 24666 h 1634024"/>
              <a:gd name="connsiteX257" fmla="*/ 586050 w 1634024"/>
              <a:gd name="connsiteY257" fmla="*/ 72285 h 1634024"/>
              <a:gd name="connsiteX258" fmla="*/ 571678 w 1634024"/>
              <a:gd name="connsiteY258" fmla="*/ 100409 h 1634024"/>
              <a:gd name="connsiteX259" fmla="*/ 455121 w 1634024"/>
              <a:gd name="connsiteY259" fmla="*/ 127136 h 1634024"/>
              <a:gd name="connsiteX260" fmla="*/ 299715 w 1634024"/>
              <a:gd name="connsiteY260" fmla="*/ 189449 h 1634024"/>
              <a:gd name="connsiteX261" fmla="*/ 360213 w 1634024"/>
              <a:gd name="connsiteY261" fmla="*/ 139533 h 1634024"/>
              <a:gd name="connsiteX262" fmla="*/ 574058 w 1634024"/>
              <a:gd name="connsiteY262" fmla="*/ 36732 h 1634024"/>
              <a:gd name="connsiteX263" fmla="*/ 1013038 w 1634024"/>
              <a:gd name="connsiteY263" fmla="*/ 24665 h 1634024"/>
              <a:gd name="connsiteX264" fmla="*/ 1059966 w 1634024"/>
              <a:gd name="connsiteY264" fmla="*/ 36732 h 1634024"/>
              <a:gd name="connsiteX265" fmla="*/ 1273811 w 1634024"/>
              <a:gd name="connsiteY265" fmla="*/ 139533 h 1634024"/>
              <a:gd name="connsiteX266" fmla="*/ 1336730 w 1634024"/>
              <a:gd name="connsiteY266" fmla="*/ 191446 h 1634024"/>
              <a:gd name="connsiteX267" fmla="*/ 1337488 w 1634024"/>
              <a:gd name="connsiteY267" fmla="*/ 192751 h 1634024"/>
              <a:gd name="connsiteX268" fmla="*/ 1299108 w 1634024"/>
              <a:gd name="connsiteY268" fmla="*/ 172595 h 1634024"/>
              <a:gd name="connsiteX269" fmla="*/ 1178903 w 1634024"/>
              <a:gd name="connsiteY269" fmla="*/ 127136 h 1634024"/>
              <a:gd name="connsiteX270" fmla="*/ 1062344 w 1634024"/>
              <a:gd name="connsiteY270" fmla="*/ 100408 h 1634024"/>
              <a:gd name="connsiteX271" fmla="*/ 1047972 w 1634024"/>
              <a:gd name="connsiteY271" fmla="*/ 72285 h 1634024"/>
              <a:gd name="connsiteX272" fmla="*/ 817012 w 1634024"/>
              <a:gd name="connsiteY272" fmla="*/ 0 h 1634024"/>
              <a:gd name="connsiteX273" fmla="*/ 900547 w 1634024"/>
              <a:gd name="connsiteY273" fmla="*/ 4218 h 1634024"/>
              <a:gd name="connsiteX274" fmla="*/ 964485 w 1634024"/>
              <a:gd name="connsiteY274" fmla="*/ 13977 h 1634024"/>
              <a:gd name="connsiteX275" fmla="*/ 970309 w 1634024"/>
              <a:gd name="connsiteY275" fmla="*/ 19829 h 1634024"/>
              <a:gd name="connsiteX276" fmla="*/ 1015046 w 1634024"/>
              <a:gd name="connsiteY276" fmla="*/ 89562 h 1634024"/>
              <a:gd name="connsiteX277" fmla="*/ 1004385 w 1634024"/>
              <a:gd name="connsiteY277" fmla="*/ 87118 h 1634024"/>
              <a:gd name="connsiteX278" fmla="*/ 817013 w 1634024"/>
              <a:gd name="connsiteY278" fmla="*/ 73164 h 1634024"/>
              <a:gd name="connsiteX279" fmla="*/ 629641 w 1634024"/>
              <a:gd name="connsiteY279" fmla="*/ 87118 h 1634024"/>
              <a:gd name="connsiteX280" fmla="*/ 619427 w 1634024"/>
              <a:gd name="connsiteY280" fmla="*/ 89460 h 1634024"/>
              <a:gd name="connsiteX281" fmla="*/ 663850 w 1634024"/>
              <a:gd name="connsiteY281" fmla="*/ 20090 h 1634024"/>
              <a:gd name="connsiteX282" fmla="*/ 669984 w 1634024"/>
              <a:gd name="connsiteY282" fmla="*/ 13909 h 1634024"/>
              <a:gd name="connsiteX283" fmla="*/ 733477 w 1634024"/>
              <a:gd name="connsiteY283" fmla="*/ 4218 h 1634024"/>
              <a:gd name="connsiteX284" fmla="*/ 817012 w 1634024"/>
              <a:gd name="connsiteY284" fmla="*/ 0 h 1634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</a:cxnLst>
            <a:rect l="l" t="t" r="r" b="b"/>
            <a:pathLst>
              <a:path w="1634024" h="1634024">
                <a:moveTo>
                  <a:pt x="614035" y="1511976"/>
                </a:moveTo>
                <a:lnTo>
                  <a:pt x="675425" y="1522428"/>
                </a:lnTo>
                <a:cubicBezTo>
                  <a:pt x="721591" y="1527638"/>
                  <a:pt x="768875" y="1530341"/>
                  <a:pt x="817013" y="1530341"/>
                </a:cubicBezTo>
                <a:cubicBezTo>
                  <a:pt x="881197" y="1530341"/>
                  <a:pt x="943862" y="1525536"/>
                  <a:pt x="1004385" y="1516388"/>
                </a:cubicBezTo>
                <a:lnTo>
                  <a:pt x="1019822" y="1512848"/>
                </a:lnTo>
                <a:lnTo>
                  <a:pt x="970309" y="1590026"/>
                </a:lnTo>
                <a:lnTo>
                  <a:pt x="936131" y="1624375"/>
                </a:lnTo>
                <a:lnTo>
                  <a:pt x="900547" y="1629806"/>
                </a:lnTo>
                <a:cubicBezTo>
                  <a:pt x="873081" y="1632595"/>
                  <a:pt x="845213" y="1634024"/>
                  <a:pt x="817012" y="1634024"/>
                </a:cubicBezTo>
                <a:cubicBezTo>
                  <a:pt x="788811" y="1634024"/>
                  <a:pt x="760943" y="1632595"/>
                  <a:pt x="733477" y="1629806"/>
                </a:cubicBezTo>
                <a:lnTo>
                  <a:pt x="698247" y="1624429"/>
                </a:lnTo>
                <a:lnTo>
                  <a:pt x="663850" y="1589766"/>
                </a:lnTo>
                <a:close/>
                <a:moveTo>
                  <a:pt x="292541" y="1410210"/>
                </a:moveTo>
                <a:lnTo>
                  <a:pt x="297194" y="1413046"/>
                </a:lnTo>
                <a:cubicBezTo>
                  <a:pt x="371387" y="1450073"/>
                  <a:pt x="453203" y="1479397"/>
                  <a:pt x="540541" y="1499464"/>
                </a:cubicBezTo>
                <a:lnTo>
                  <a:pt x="569057" y="1504319"/>
                </a:lnTo>
                <a:lnTo>
                  <a:pt x="586050" y="1537571"/>
                </a:lnTo>
                <a:cubicBezTo>
                  <a:pt x="600915" y="1561388"/>
                  <a:pt x="616543" y="1582727"/>
                  <a:pt x="632830" y="1601339"/>
                </a:cubicBezTo>
                <a:lnTo>
                  <a:pt x="649168" y="1616605"/>
                </a:lnTo>
                <a:lnTo>
                  <a:pt x="574058" y="1597293"/>
                </a:lnTo>
                <a:cubicBezTo>
                  <a:pt x="497309" y="1573421"/>
                  <a:pt x="425411" y="1538538"/>
                  <a:pt x="360213" y="1494491"/>
                </a:cubicBezTo>
                <a:lnTo>
                  <a:pt x="340954" y="1478601"/>
                </a:lnTo>
                <a:lnTo>
                  <a:pt x="312946" y="1445360"/>
                </a:lnTo>
                <a:close/>
                <a:moveTo>
                  <a:pt x="1342791" y="1407969"/>
                </a:moveTo>
                <a:lnTo>
                  <a:pt x="1321083" y="1445363"/>
                </a:lnTo>
                <a:lnTo>
                  <a:pt x="1293093" y="1478582"/>
                </a:lnTo>
                <a:lnTo>
                  <a:pt x="1273811" y="1494491"/>
                </a:lnTo>
                <a:cubicBezTo>
                  <a:pt x="1208613" y="1538538"/>
                  <a:pt x="1136715" y="1573421"/>
                  <a:pt x="1059966" y="1597293"/>
                </a:cubicBezTo>
                <a:lnTo>
                  <a:pt x="984854" y="1616606"/>
                </a:lnTo>
                <a:lnTo>
                  <a:pt x="1001192" y="1601339"/>
                </a:lnTo>
                <a:cubicBezTo>
                  <a:pt x="1017479" y="1582727"/>
                  <a:pt x="1033107" y="1561388"/>
                  <a:pt x="1047972" y="1537571"/>
                </a:cubicBezTo>
                <a:lnTo>
                  <a:pt x="1066020" y="1502254"/>
                </a:lnTo>
                <a:lnTo>
                  <a:pt x="1178903" y="1476369"/>
                </a:lnTo>
                <a:cubicBezTo>
                  <a:pt x="1220614" y="1463336"/>
                  <a:pt x="1260771" y="1448119"/>
                  <a:pt x="1299108" y="1430911"/>
                </a:cubicBezTo>
                <a:close/>
                <a:moveTo>
                  <a:pt x="1417119" y="1367587"/>
                </a:moveTo>
                <a:lnTo>
                  <a:pt x="1394727" y="1394727"/>
                </a:lnTo>
                <a:lnTo>
                  <a:pt x="1376473" y="1409787"/>
                </a:lnTo>
                <a:lnTo>
                  <a:pt x="1393961" y="1381094"/>
                </a:lnTo>
                <a:lnTo>
                  <a:pt x="1408403" y="1373509"/>
                </a:lnTo>
                <a:close/>
                <a:moveTo>
                  <a:pt x="211136" y="1360594"/>
                </a:moveTo>
                <a:lnTo>
                  <a:pt x="237280" y="1376529"/>
                </a:lnTo>
                <a:lnTo>
                  <a:pt x="257550" y="1409787"/>
                </a:lnTo>
                <a:lnTo>
                  <a:pt x="239297" y="1394727"/>
                </a:lnTo>
                <a:close/>
                <a:moveTo>
                  <a:pt x="1133863" y="1171231"/>
                </a:moveTo>
                <a:lnTo>
                  <a:pt x="1113990" y="1267097"/>
                </a:lnTo>
                <a:cubicBezTo>
                  <a:pt x="1102429" y="1312195"/>
                  <a:pt x="1089216" y="1354714"/>
                  <a:pt x="1074535" y="1394161"/>
                </a:cubicBezTo>
                <a:lnTo>
                  <a:pt x="1039903" y="1472113"/>
                </a:lnTo>
                <a:lnTo>
                  <a:pt x="997926" y="1481377"/>
                </a:lnTo>
                <a:cubicBezTo>
                  <a:pt x="939356" y="1489906"/>
                  <a:pt x="878860" y="1494373"/>
                  <a:pt x="817013" y="1494373"/>
                </a:cubicBezTo>
                <a:cubicBezTo>
                  <a:pt x="770628" y="1494373"/>
                  <a:pt x="725002" y="1491861"/>
                  <a:pt x="680380" y="1487006"/>
                </a:cubicBezTo>
                <a:lnTo>
                  <a:pt x="594867" y="1472983"/>
                </a:lnTo>
                <a:lnTo>
                  <a:pt x="559755" y="1393842"/>
                </a:lnTo>
                <a:cubicBezTo>
                  <a:pt x="545094" y="1354400"/>
                  <a:pt x="531900" y="1311893"/>
                  <a:pt x="520355" y="1266813"/>
                </a:cubicBezTo>
                <a:lnTo>
                  <a:pt x="500572" y="1171285"/>
                </a:lnTo>
                <a:lnTo>
                  <a:pt x="638948" y="1189397"/>
                </a:lnTo>
                <a:cubicBezTo>
                  <a:pt x="696464" y="1194360"/>
                  <a:pt x="756016" y="1196966"/>
                  <a:pt x="817011" y="1196966"/>
                </a:cubicBezTo>
                <a:lnTo>
                  <a:pt x="817012" y="1196966"/>
                </a:lnTo>
                <a:lnTo>
                  <a:pt x="870214" y="1194704"/>
                </a:lnTo>
                <a:lnTo>
                  <a:pt x="995075" y="1189397"/>
                </a:lnTo>
                <a:lnTo>
                  <a:pt x="995076" y="1189397"/>
                </a:lnTo>
                <a:close/>
                <a:moveTo>
                  <a:pt x="1477766" y="1071380"/>
                </a:moveTo>
                <a:lnTo>
                  <a:pt x="1459269" y="1155193"/>
                </a:lnTo>
                <a:cubicBezTo>
                  <a:pt x="1443018" y="1209332"/>
                  <a:pt x="1423107" y="1260966"/>
                  <a:pt x="1399942" y="1309520"/>
                </a:cubicBezTo>
                <a:lnTo>
                  <a:pt x="1372046" y="1357575"/>
                </a:lnTo>
                <a:lnTo>
                  <a:pt x="1284619" y="1401435"/>
                </a:lnTo>
                <a:cubicBezTo>
                  <a:pt x="1247075" y="1417569"/>
                  <a:pt x="1207880" y="1431816"/>
                  <a:pt x="1167276" y="1444004"/>
                </a:cubicBezTo>
                <a:lnTo>
                  <a:pt x="1086702" y="1461786"/>
                </a:lnTo>
                <a:lnTo>
                  <a:pt x="1103108" y="1429683"/>
                </a:lnTo>
                <a:cubicBezTo>
                  <a:pt x="1119962" y="1389711"/>
                  <a:pt x="1135209" y="1345926"/>
                  <a:pt x="1148599" y="1298922"/>
                </a:cubicBezTo>
                <a:lnTo>
                  <a:pt x="1179612" y="1163412"/>
                </a:lnTo>
                <a:lnTo>
                  <a:pt x="1311006" y="1133341"/>
                </a:lnTo>
                <a:cubicBezTo>
                  <a:pt x="1340384" y="1124972"/>
                  <a:pt x="1368504" y="1115878"/>
                  <a:pt x="1395221" y="1106119"/>
                </a:cubicBezTo>
                <a:lnTo>
                  <a:pt x="1427770" y="1092718"/>
                </a:lnTo>
                <a:lnTo>
                  <a:pt x="1441766" y="1087849"/>
                </a:lnTo>
                <a:lnTo>
                  <a:pt x="1450757" y="1083254"/>
                </a:lnTo>
                <a:lnTo>
                  <a:pt x="1471022" y="1074911"/>
                </a:lnTo>
                <a:close/>
                <a:moveTo>
                  <a:pt x="155787" y="1069212"/>
                </a:moveTo>
                <a:lnTo>
                  <a:pt x="192256" y="1087849"/>
                </a:lnTo>
                <a:cubicBezTo>
                  <a:pt x="232228" y="1104704"/>
                  <a:pt x="276013" y="1119951"/>
                  <a:pt x="323017" y="1133340"/>
                </a:cubicBezTo>
                <a:lnTo>
                  <a:pt x="454410" y="1163412"/>
                </a:lnTo>
                <a:lnTo>
                  <a:pt x="485423" y="1298922"/>
                </a:lnTo>
                <a:cubicBezTo>
                  <a:pt x="498813" y="1345926"/>
                  <a:pt x="514060" y="1389711"/>
                  <a:pt x="530914" y="1429683"/>
                </a:cubicBezTo>
                <a:lnTo>
                  <a:pt x="549179" y="1465423"/>
                </a:lnTo>
                <a:lnTo>
                  <a:pt x="426624" y="1431136"/>
                </a:lnTo>
                <a:cubicBezTo>
                  <a:pt x="386987" y="1417594"/>
                  <a:pt x="348838" y="1402051"/>
                  <a:pt x="312423" y="1384677"/>
                </a:cubicBezTo>
                <a:lnTo>
                  <a:pt x="260079" y="1354291"/>
                </a:lnTo>
                <a:lnTo>
                  <a:pt x="234088" y="1309518"/>
                </a:lnTo>
                <a:cubicBezTo>
                  <a:pt x="210923" y="1260964"/>
                  <a:pt x="191012" y="1209329"/>
                  <a:pt x="174761" y="1155191"/>
                </a:cubicBezTo>
                <a:close/>
                <a:moveTo>
                  <a:pt x="16596" y="981649"/>
                </a:moveTo>
                <a:lnTo>
                  <a:pt x="20600" y="985934"/>
                </a:lnTo>
                <a:cubicBezTo>
                  <a:pt x="39212" y="1002221"/>
                  <a:pt x="60551" y="1017850"/>
                  <a:pt x="84368" y="1032714"/>
                </a:cubicBezTo>
                <a:lnTo>
                  <a:pt x="115265" y="1048503"/>
                </a:lnTo>
                <a:lnTo>
                  <a:pt x="142396" y="1166819"/>
                </a:lnTo>
                <a:lnTo>
                  <a:pt x="204667" y="1322124"/>
                </a:lnTo>
                <a:lnTo>
                  <a:pt x="176581" y="1305819"/>
                </a:lnTo>
                <a:lnTo>
                  <a:pt x="141677" y="1276410"/>
                </a:lnTo>
                <a:lnTo>
                  <a:pt x="139533" y="1273811"/>
                </a:lnTo>
                <a:cubicBezTo>
                  <a:pt x="80804" y="1186881"/>
                  <a:pt x="38365" y="1088040"/>
                  <a:pt x="16599" y="981669"/>
                </a:cubicBezTo>
                <a:close/>
                <a:moveTo>
                  <a:pt x="1617587" y="980607"/>
                </a:moveTo>
                <a:lnTo>
                  <a:pt x="1617425" y="981669"/>
                </a:lnTo>
                <a:cubicBezTo>
                  <a:pt x="1595659" y="1088040"/>
                  <a:pt x="1553220" y="1186881"/>
                  <a:pt x="1494491" y="1273811"/>
                </a:cubicBezTo>
                <a:lnTo>
                  <a:pt x="1484813" y="1285542"/>
                </a:lnTo>
                <a:lnTo>
                  <a:pt x="1429093" y="1322782"/>
                </a:lnTo>
                <a:lnTo>
                  <a:pt x="1491628" y="1166819"/>
                </a:lnTo>
                <a:lnTo>
                  <a:pt x="1518390" y="1050109"/>
                </a:lnTo>
                <a:lnTo>
                  <a:pt x="1537541" y="1040082"/>
                </a:lnTo>
                <a:lnTo>
                  <a:pt x="1544699" y="1035246"/>
                </a:lnTo>
                <a:lnTo>
                  <a:pt x="1549654" y="1032714"/>
                </a:lnTo>
                <a:lnTo>
                  <a:pt x="1557710" y="1026455"/>
                </a:lnTo>
                <a:lnTo>
                  <a:pt x="1593911" y="1001997"/>
                </a:lnTo>
                <a:close/>
                <a:moveTo>
                  <a:pt x="106176" y="600992"/>
                </a:moveTo>
                <a:lnTo>
                  <a:pt x="102377" y="617556"/>
                </a:lnTo>
                <a:cubicBezTo>
                  <a:pt x="93229" y="678079"/>
                  <a:pt x="88424" y="740744"/>
                  <a:pt x="88424" y="804928"/>
                </a:cubicBezTo>
                <a:cubicBezTo>
                  <a:pt x="88424" y="869112"/>
                  <a:pt x="93229" y="931777"/>
                  <a:pt x="102377" y="992300"/>
                </a:cubicBezTo>
                <a:lnTo>
                  <a:pt x="104431" y="1001256"/>
                </a:lnTo>
                <a:lnTo>
                  <a:pt x="84068" y="990693"/>
                </a:lnTo>
                <a:cubicBezTo>
                  <a:pt x="64328" y="978653"/>
                  <a:pt x="46200" y="966090"/>
                  <a:pt x="29823" y="953056"/>
                </a:cubicBezTo>
                <a:lnTo>
                  <a:pt x="9340" y="934105"/>
                </a:lnTo>
                <a:lnTo>
                  <a:pt x="4218" y="900547"/>
                </a:lnTo>
                <a:cubicBezTo>
                  <a:pt x="1429" y="873081"/>
                  <a:pt x="0" y="845214"/>
                  <a:pt x="0" y="817012"/>
                </a:cubicBezTo>
                <a:cubicBezTo>
                  <a:pt x="0" y="788811"/>
                  <a:pt x="1429" y="760943"/>
                  <a:pt x="4218" y="733478"/>
                </a:cubicBezTo>
                <a:lnTo>
                  <a:pt x="14823" y="663989"/>
                </a:lnTo>
                <a:lnTo>
                  <a:pt x="29564" y="650316"/>
                </a:lnTo>
                <a:cubicBezTo>
                  <a:pt x="45924" y="637267"/>
                  <a:pt x="64039" y="624688"/>
                  <a:pt x="83769" y="612633"/>
                </a:cubicBezTo>
                <a:close/>
                <a:moveTo>
                  <a:pt x="1527800" y="600783"/>
                </a:moveTo>
                <a:lnTo>
                  <a:pt x="1593277" y="642789"/>
                </a:lnTo>
                <a:lnTo>
                  <a:pt x="1604926" y="651258"/>
                </a:lnTo>
                <a:lnTo>
                  <a:pt x="1619466" y="665725"/>
                </a:lnTo>
                <a:lnTo>
                  <a:pt x="1629806" y="733478"/>
                </a:lnTo>
                <a:cubicBezTo>
                  <a:pt x="1632595" y="760943"/>
                  <a:pt x="1634024" y="788811"/>
                  <a:pt x="1634024" y="817012"/>
                </a:cubicBezTo>
                <a:cubicBezTo>
                  <a:pt x="1634024" y="845214"/>
                  <a:pt x="1632595" y="873081"/>
                  <a:pt x="1629806" y="900547"/>
                </a:cubicBezTo>
                <a:lnTo>
                  <a:pt x="1625017" y="931924"/>
                </a:lnTo>
                <a:lnTo>
                  <a:pt x="1604670" y="952114"/>
                </a:lnTo>
                <a:lnTo>
                  <a:pt x="1593012" y="960573"/>
                </a:lnTo>
                <a:lnTo>
                  <a:pt x="1529612" y="1001173"/>
                </a:lnTo>
                <a:lnTo>
                  <a:pt x="1531647" y="992300"/>
                </a:lnTo>
                <a:cubicBezTo>
                  <a:pt x="1540795" y="931777"/>
                  <a:pt x="1545600" y="869112"/>
                  <a:pt x="1545600" y="804928"/>
                </a:cubicBezTo>
                <a:cubicBezTo>
                  <a:pt x="1545600" y="740744"/>
                  <a:pt x="1540795" y="678079"/>
                  <a:pt x="1531647" y="617556"/>
                </a:cubicBezTo>
                <a:close/>
                <a:moveTo>
                  <a:pt x="1186151" y="485489"/>
                </a:moveTo>
                <a:lnTo>
                  <a:pt x="1279180" y="504773"/>
                </a:lnTo>
                <a:lnTo>
                  <a:pt x="1279196" y="504778"/>
                </a:lnTo>
                <a:lnTo>
                  <a:pt x="1421803" y="551141"/>
                </a:lnTo>
                <a:lnTo>
                  <a:pt x="1486948" y="580083"/>
                </a:lnTo>
                <a:lnTo>
                  <a:pt x="1496643" y="624014"/>
                </a:lnTo>
                <a:cubicBezTo>
                  <a:pt x="1505172" y="682584"/>
                  <a:pt x="1509639" y="743081"/>
                  <a:pt x="1509639" y="804928"/>
                </a:cubicBezTo>
                <a:cubicBezTo>
                  <a:pt x="1509639" y="866775"/>
                  <a:pt x="1505172" y="927272"/>
                  <a:pt x="1496643" y="985842"/>
                </a:cubicBezTo>
                <a:lnTo>
                  <a:pt x="1488590" y="1022333"/>
                </a:lnTo>
                <a:lnTo>
                  <a:pt x="1421484" y="1052106"/>
                </a:lnTo>
                <a:lnTo>
                  <a:pt x="1278922" y="1098401"/>
                </a:lnTo>
                <a:lnTo>
                  <a:pt x="1278896" y="1098409"/>
                </a:lnTo>
                <a:lnTo>
                  <a:pt x="1187059" y="1117427"/>
                </a:lnTo>
                <a:lnTo>
                  <a:pt x="1204655" y="982991"/>
                </a:lnTo>
                <a:cubicBezTo>
                  <a:pt x="1209618" y="925475"/>
                  <a:pt x="1212224" y="865923"/>
                  <a:pt x="1212224" y="804928"/>
                </a:cubicBezTo>
                <a:cubicBezTo>
                  <a:pt x="1212224" y="743932"/>
                  <a:pt x="1209618" y="684380"/>
                  <a:pt x="1204655" y="626864"/>
                </a:cubicBezTo>
                <a:close/>
                <a:moveTo>
                  <a:pt x="447903" y="485249"/>
                </a:moveTo>
                <a:lnTo>
                  <a:pt x="429367" y="626864"/>
                </a:lnTo>
                <a:cubicBezTo>
                  <a:pt x="424404" y="684380"/>
                  <a:pt x="421798" y="743932"/>
                  <a:pt x="421798" y="804928"/>
                </a:cubicBezTo>
                <a:cubicBezTo>
                  <a:pt x="421798" y="865923"/>
                  <a:pt x="424404" y="925475"/>
                  <a:pt x="429367" y="982991"/>
                </a:cubicBezTo>
                <a:lnTo>
                  <a:pt x="446997" y="1117686"/>
                </a:lnTo>
                <a:lnTo>
                  <a:pt x="389412" y="1106755"/>
                </a:lnTo>
                <a:cubicBezTo>
                  <a:pt x="308324" y="1088015"/>
                  <a:pt x="234738" y="1064083"/>
                  <a:pt x="171295" y="1035941"/>
                </a:cubicBezTo>
                <a:lnTo>
                  <a:pt x="145490" y="1022555"/>
                </a:lnTo>
                <a:lnTo>
                  <a:pt x="137388" y="985841"/>
                </a:lnTo>
                <a:cubicBezTo>
                  <a:pt x="128859" y="927271"/>
                  <a:pt x="124392" y="866775"/>
                  <a:pt x="124392" y="804928"/>
                </a:cubicBezTo>
                <a:cubicBezTo>
                  <a:pt x="124392" y="743081"/>
                  <a:pt x="128859" y="682584"/>
                  <a:pt x="137388" y="624015"/>
                </a:cubicBezTo>
                <a:lnTo>
                  <a:pt x="147169" y="579695"/>
                </a:lnTo>
                <a:lnTo>
                  <a:pt x="170974" y="567327"/>
                </a:lnTo>
                <a:cubicBezTo>
                  <a:pt x="234414" y="539148"/>
                  <a:pt x="308018" y="515183"/>
                  <a:pt x="389141" y="496415"/>
                </a:cubicBezTo>
                <a:close/>
                <a:moveTo>
                  <a:pt x="817012" y="450266"/>
                </a:moveTo>
                <a:lnTo>
                  <a:pt x="981602" y="456690"/>
                </a:lnTo>
                <a:cubicBezTo>
                  <a:pt x="1035039" y="460911"/>
                  <a:pt x="1086885" y="467151"/>
                  <a:pt x="1136646" y="475226"/>
                </a:cubicBezTo>
                <a:lnTo>
                  <a:pt x="1141667" y="476267"/>
                </a:lnTo>
                <a:lnTo>
                  <a:pt x="1143538" y="485292"/>
                </a:lnTo>
                <a:cubicBezTo>
                  <a:pt x="1159688" y="584814"/>
                  <a:pt x="1168498" y="692676"/>
                  <a:pt x="1168498" y="804928"/>
                </a:cubicBezTo>
                <a:cubicBezTo>
                  <a:pt x="1168498" y="917179"/>
                  <a:pt x="1159688" y="1025041"/>
                  <a:pt x="1143538" y="1124563"/>
                </a:cubicBezTo>
                <a:lnTo>
                  <a:pt x="1143131" y="1126524"/>
                </a:lnTo>
                <a:lnTo>
                  <a:pt x="1136429" y="1127912"/>
                </a:lnTo>
                <a:cubicBezTo>
                  <a:pt x="1086696" y="1135975"/>
                  <a:pt x="1034883" y="1142206"/>
                  <a:pt x="981482" y="1146420"/>
                </a:cubicBezTo>
                <a:lnTo>
                  <a:pt x="817012" y="1152834"/>
                </a:lnTo>
                <a:lnTo>
                  <a:pt x="652541" y="1146420"/>
                </a:lnTo>
                <a:cubicBezTo>
                  <a:pt x="605816" y="1142732"/>
                  <a:pt x="560305" y="1137501"/>
                  <a:pt x="516340" y="1130849"/>
                </a:cubicBezTo>
                <a:lnTo>
                  <a:pt x="491210" y="1126079"/>
                </a:lnTo>
                <a:lnTo>
                  <a:pt x="490852" y="1124346"/>
                </a:lnTo>
                <a:cubicBezTo>
                  <a:pt x="474726" y="1024880"/>
                  <a:pt x="465930" y="917093"/>
                  <a:pt x="465930" y="804928"/>
                </a:cubicBezTo>
                <a:cubicBezTo>
                  <a:pt x="465930" y="692763"/>
                  <a:pt x="474726" y="584976"/>
                  <a:pt x="490852" y="485509"/>
                </a:cubicBezTo>
                <a:lnTo>
                  <a:pt x="492667" y="476744"/>
                </a:lnTo>
                <a:lnTo>
                  <a:pt x="516134" y="472285"/>
                </a:lnTo>
                <a:cubicBezTo>
                  <a:pt x="560124" y="465623"/>
                  <a:pt x="605663" y="460383"/>
                  <a:pt x="652420" y="456690"/>
                </a:cubicBezTo>
                <a:close/>
                <a:moveTo>
                  <a:pt x="209818" y="278385"/>
                </a:moveTo>
                <a:lnTo>
                  <a:pt x="205719" y="285110"/>
                </a:lnTo>
                <a:cubicBezTo>
                  <a:pt x="181034" y="334571"/>
                  <a:pt x="159773" y="387421"/>
                  <a:pt x="142396" y="443037"/>
                </a:cubicBezTo>
                <a:lnTo>
                  <a:pt x="116915" y="554159"/>
                </a:lnTo>
                <a:lnTo>
                  <a:pt x="84368" y="570792"/>
                </a:lnTo>
                <a:lnTo>
                  <a:pt x="26692" y="613104"/>
                </a:lnTo>
                <a:lnTo>
                  <a:pt x="36731" y="574058"/>
                </a:lnTo>
                <a:cubicBezTo>
                  <a:pt x="60603" y="497309"/>
                  <a:pt x="95486" y="425411"/>
                  <a:pt x="139533" y="360213"/>
                </a:cubicBezTo>
                <a:lnTo>
                  <a:pt x="204500" y="281472"/>
                </a:lnTo>
                <a:close/>
                <a:moveTo>
                  <a:pt x="1423247" y="276810"/>
                </a:moveTo>
                <a:lnTo>
                  <a:pt x="1428665" y="280432"/>
                </a:lnTo>
                <a:lnTo>
                  <a:pt x="1494491" y="360213"/>
                </a:lnTo>
                <a:cubicBezTo>
                  <a:pt x="1538538" y="425411"/>
                  <a:pt x="1573421" y="497309"/>
                  <a:pt x="1597293" y="574058"/>
                </a:cubicBezTo>
                <a:lnTo>
                  <a:pt x="1607510" y="613795"/>
                </a:lnTo>
                <a:lnTo>
                  <a:pt x="1593911" y="601508"/>
                </a:lnTo>
                <a:lnTo>
                  <a:pt x="1557710" y="577050"/>
                </a:lnTo>
                <a:lnTo>
                  <a:pt x="1549654" y="570792"/>
                </a:lnTo>
                <a:lnTo>
                  <a:pt x="1544699" y="568260"/>
                </a:lnTo>
                <a:lnTo>
                  <a:pt x="1537541" y="563424"/>
                </a:lnTo>
                <a:lnTo>
                  <a:pt x="1516736" y="552530"/>
                </a:lnTo>
                <a:lnTo>
                  <a:pt x="1491628" y="443037"/>
                </a:lnTo>
                <a:cubicBezTo>
                  <a:pt x="1474251" y="387421"/>
                  <a:pt x="1452990" y="334571"/>
                  <a:pt x="1428305" y="285110"/>
                </a:cubicBezTo>
                <a:close/>
                <a:moveTo>
                  <a:pt x="1083040" y="140905"/>
                </a:moveTo>
                <a:lnTo>
                  <a:pt x="1167278" y="159495"/>
                </a:lnTo>
                <a:cubicBezTo>
                  <a:pt x="1207882" y="171683"/>
                  <a:pt x="1247078" y="185930"/>
                  <a:pt x="1284621" y="202065"/>
                </a:cubicBezTo>
                <a:lnTo>
                  <a:pt x="1366839" y="243312"/>
                </a:lnTo>
                <a:lnTo>
                  <a:pt x="1399942" y="300335"/>
                </a:lnTo>
                <a:cubicBezTo>
                  <a:pt x="1423107" y="348889"/>
                  <a:pt x="1443018" y="400524"/>
                  <a:pt x="1459269" y="454663"/>
                </a:cubicBezTo>
                <a:lnTo>
                  <a:pt x="1476181" y="531296"/>
                </a:lnTo>
                <a:lnTo>
                  <a:pt x="1471022" y="528594"/>
                </a:lnTo>
                <a:lnTo>
                  <a:pt x="1450757" y="520251"/>
                </a:lnTo>
                <a:lnTo>
                  <a:pt x="1441766" y="515656"/>
                </a:lnTo>
                <a:lnTo>
                  <a:pt x="1427770" y="510787"/>
                </a:lnTo>
                <a:lnTo>
                  <a:pt x="1395221" y="497386"/>
                </a:lnTo>
                <a:cubicBezTo>
                  <a:pt x="1368504" y="487628"/>
                  <a:pt x="1340384" y="478533"/>
                  <a:pt x="1311006" y="470165"/>
                </a:cubicBezTo>
                <a:lnTo>
                  <a:pt x="1178079" y="439742"/>
                </a:lnTo>
                <a:lnTo>
                  <a:pt x="1148599" y="310934"/>
                </a:lnTo>
                <a:cubicBezTo>
                  <a:pt x="1135209" y="263929"/>
                  <a:pt x="1119962" y="220145"/>
                  <a:pt x="1103108" y="180173"/>
                </a:cubicBezTo>
                <a:close/>
                <a:moveTo>
                  <a:pt x="552763" y="137420"/>
                </a:moveTo>
                <a:lnTo>
                  <a:pt x="530914" y="180173"/>
                </a:lnTo>
                <a:cubicBezTo>
                  <a:pt x="514060" y="220145"/>
                  <a:pt x="498813" y="263929"/>
                  <a:pt x="485423" y="310934"/>
                </a:cubicBezTo>
                <a:lnTo>
                  <a:pt x="455943" y="439743"/>
                </a:lnTo>
                <a:lnTo>
                  <a:pt x="323017" y="470165"/>
                </a:lnTo>
                <a:cubicBezTo>
                  <a:pt x="276013" y="483555"/>
                  <a:pt x="232228" y="498802"/>
                  <a:pt x="192256" y="515656"/>
                </a:cubicBezTo>
                <a:lnTo>
                  <a:pt x="157366" y="533486"/>
                </a:lnTo>
                <a:lnTo>
                  <a:pt x="174761" y="454665"/>
                </a:lnTo>
                <a:cubicBezTo>
                  <a:pt x="191012" y="400526"/>
                  <a:pt x="210923" y="348891"/>
                  <a:pt x="234088" y="300338"/>
                </a:cubicBezTo>
                <a:lnTo>
                  <a:pt x="265646" y="245975"/>
                </a:lnTo>
                <a:lnTo>
                  <a:pt x="312420" y="218823"/>
                </a:lnTo>
                <a:cubicBezTo>
                  <a:pt x="385251" y="184074"/>
                  <a:pt x="465013" y="156650"/>
                  <a:pt x="549761" y="137913"/>
                </a:cubicBezTo>
                <a:close/>
                <a:moveTo>
                  <a:pt x="817013" y="109125"/>
                </a:moveTo>
                <a:cubicBezTo>
                  <a:pt x="878860" y="109125"/>
                  <a:pt x="939357" y="113592"/>
                  <a:pt x="997927" y="122122"/>
                </a:cubicBezTo>
                <a:lnTo>
                  <a:pt x="1036772" y="130694"/>
                </a:lnTo>
                <a:lnTo>
                  <a:pt x="1074535" y="215694"/>
                </a:lnTo>
                <a:cubicBezTo>
                  <a:pt x="1089216" y="255141"/>
                  <a:pt x="1102429" y="297660"/>
                  <a:pt x="1113990" y="342758"/>
                </a:cubicBezTo>
                <a:lnTo>
                  <a:pt x="1132510" y="432097"/>
                </a:lnTo>
                <a:lnTo>
                  <a:pt x="995076" y="414109"/>
                </a:lnTo>
                <a:lnTo>
                  <a:pt x="995075" y="414109"/>
                </a:lnTo>
                <a:lnTo>
                  <a:pt x="861687" y="408439"/>
                </a:lnTo>
                <a:lnTo>
                  <a:pt x="817012" y="406540"/>
                </a:lnTo>
                <a:lnTo>
                  <a:pt x="817011" y="406540"/>
                </a:lnTo>
                <a:cubicBezTo>
                  <a:pt x="756016" y="406540"/>
                  <a:pt x="696464" y="409146"/>
                  <a:pt x="638948" y="414109"/>
                </a:cubicBezTo>
                <a:lnTo>
                  <a:pt x="501924" y="432044"/>
                </a:lnTo>
                <a:lnTo>
                  <a:pt x="520355" y="343043"/>
                </a:lnTo>
                <a:cubicBezTo>
                  <a:pt x="531900" y="297962"/>
                  <a:pt x="545094" y="255455"/>
                  <a:pt x="559755" y="216013"/>
                </a:cubicBezTo>
                <a:lnTo>
                  <a:pt x="597908" y="130017"/>
                </a:lnTo>
                <a:lnTo>
                  <a:pt x="680378" y="116492"/>
                </a:lnTo>
                <a:cubicBezTo>
                  <a:pt x="725002" y="111638"/>
                  <a:pt x="770628" y="109125"/>
                  <a:pt x="817013" y="109125"/>
                </a:cubicBezTo>
                <a:close/>
                <a:moveTo>
                  <a:pt x="620984" y="24666"/>
                </a:moveTo>
                <a:lnTo>
                  <a:pt x="586050" y="72285"/>
                </a:lnTo>
                <a:lnTo>
                  <a:pt x="571678" y="100409"/>
                </a:lnTo>
                <a:lnTo>
                  <a:pt x="455121" y="127136"/>
                </a:lnTo>
                <a:lnTo>
                  <a:pt x="299715" y="189449"/>
                </a:lnTo>
                <a:lnTo>
                  <a:pt x="360213" y="139533"/>
                </a:lnTo>
                <a:cubicBezTo>
                  <a:pt x="425411" y="95486"/>
                  <a:pt x="497309" y="60603"/>
                  <a:pt x="574058" y="36732"/>
                </a:cubicBezTo>
                <a:close/>
                <a:moveTo>
                  <a:pt x="1013038" y="24665"/>
                </a:moveTo>
                <a:lnTo>
                  <a:pt x="1059966" y="36732"/>
                </a:lnTo>
                <a:cubicBezTo>
                  <a:pt x="1136715" y="60603"/>
                  <a:pt x="1208613" y="95486"/>
                  <a:pt x="1273811" y="139533"/>
                </a:cubicBezTo>
                <a:lnTo>
                  <a:pt x="1336730" y="191446"/>
                </a:lnTo>
                <a:lnTo>
                  <a:pt x="1337488" y="192751"/>
                </a:lnTo>
                <a:lnTo>
                  <a:pt x="1299108" y="172595"/>
                </a:lnTo>
                <a:cubicBezTo>
                  <a:pt x="1260771" y="155387"/>
                  <a:pt x="1220614" y="140169"/>
                  <a:pt x="1178903" y="127136"/>
                </a:cubicBezTo>
                <a:lnTo>
                  <a:pt x="1062344" y="100408"/>
                </a:lnTo>
                <a:lnTo>
                  <a:pt x="1047972" y="72285"/>
                </a:lnTo>
                <a:close/>
                <a:moveTo>
                  <a:pt x="817012" y="0"/>
                </a:moveTo>
                <a:cubicBezTo>
                  <a:pt x="845213" y="0"/>
                  <a:pt x="873081" y="1429"/>
                  <a:pt x="900547" y="4218"/>
                </a:cubicBezTo>
                <a:lnTo>
                  <a:pt x="964485" y="13977"/>
                </a:lnTo>
                <a:lnTo>
                  <a:pt x="970309" y="19829"/>
                </a:lnTo>
                <a:lnTo>
                  <a:pt x="1015046" y="89562"/>
                </a:lnTo>
                <a:lnTo>
                  <a:pt x="1004385" y="87118"/>
                </a:lnTo>
                <a:cubicBezTo>
                  <a:pt x="943862" y="77969"/>
                  <a:pt x="881197" y="73164"/>
                  <a:pt x="817013" y="73164"/>
                </a:cubicBezTo>
                <a:cubicBezTo>
                  <a:pt x="752829" y="73164"/>
                  <a:pt x="690164" y="77969"/>
                  <a:pt x="629641" y="87118"/>
                </a:cubicBezTo>
                <a:lnTo>
                  <a:pt x="619427" y="89460"/>
                </a:lnTo>
                <a:lnTo>
                  <a:pt x="663850" y="20090"/>
                </a:lnTo>
                <a:lnTo>
                  <a:pt x="669984" y="13909"/>
                </a:lnTo>
                <a:lnTo>
                  <a:pt x="733477" y="4218"/>
                </a:lnTo>
                <a:cubicBezTo>
                  <a:pt x="760943" y="1429"/>
                  <a:pt x="788811" y="0"/>
                  <a:pt x="817012" y="0"/>
                </a:cubicBezTo>
                <a:close/>
              </a:path>
            </a:pathLst>
          </a:custGeom>
          <a:solidFill>
            <a:srgbClr val="99CCFF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F353D1DE-62A0-5B53-9D1A-A83F2E1630CA}"/>
              </a:ext>
            </a:extLst>
          </p:cNvPr>
          <p:cNvSpPr/>
          <p:nvPr/>
        </p:nvSpPr>
        <p:spPr>
          <a:xfrm>
            <a:off x="907179" y="3986212"/>
            <a:ext cx="2241661" cy="2241661"/>
          </a:xfrm>
          <a:custGeom>
            <a:avLst/>
            <a:gdLst>
              <a:gd name="connsiteX0" fmla="*/ 863708 w 1634024"/>
              <a:gd name="connsiteY0" fmla="*/ 1498649 h 1634024"/>
              <a:gd name="connsiteX1" fmla="*/ 979182 w 1634024"/>
              <a:gd name="connsiteY1" fmla="*/ 1537333 h 1634024"/>
              <a:gd name="connsiteX2" fmla="*/ 1111290 w 1634024"/>
              <a:gd name="connsiteY2" fmla="*/ 1557801 h 1634024"/>
              <a:gd name="connsiteX3" fmla="*/ 1162151 w 1634024"/>
              <a:gd name="connsiteY3" fmla="*/ 1555098 h 1634024"/>
              <a:gd name="connsiteX4" fmla="*/ 1135030 w 1634024"/>
              <a:gd name="connsiteY4" fmla="*/ 1569819 h 1634024"/>
              <a:gd name="connsiteX5" fmla="*/ 817012 w 1634024"/>
              <a:gd name="connsiteY5" fmla="*/ 1634024 h 1634024"/>
              <a:gd name="connsiteX6" fmla="*/ 574058 w 1634024"/>
              <a:gd name="connsiteY6" fmla="*/ 1597293 h 1634024"/>
              <a:gd name="connsiteX7" fmla="*/ 559244 w 1634024"/>
              <a:gd name="connsiteY7" fmla="*/ 1591871 h 1634024"/>
              <a:gd name="connsiteX8" fmla="*/ 573304 w 1634024"/>
              <a:gd name="connsiteY8" fmla="*/ 1591239 h 1634024"/>
              <a:gd name="connsiteX9" fmla="*/ 822700 w 1634024"/>
              <a:gd name="connsiteY9" fmla="*/ 1520267 h 1634024"/>
              <a:gd name="connsiteX10" fmla="*/ 1484501 w 1634024"/>
              <a:gd name="connsiteY10" fmla="*/ 891482 h 1634024"/>
              <a:gd name="connsiteX11" fmla="*/ 1510895 w 1634024"/>
              <a:gd name="connsiteY11" fmla="*/ 961261 h 1634024"/>
              <a:gd name="connsiteX12" fmla="*/ 1537956 w 1634024"/>
              <a:gd name="connsiteY12" fmla="*/ 1087711 h 1634024"/>
              <a:gd name="connsiteX13" fmla="*/ 1541044 w 1634024"/>
              <a:gd name="connsiteY13" fmla="*/ 1188044 h 1634024"/>
              <a:gd name="connsiteX14" fmla="*/ 1494491 w 1634024"/>
              <a:gd name="connsiteY14" fmla="*/ 1273811 h 1634024"/>
              <a:gd name="connsiteX15" fmla="*/ 1273811 w 1634024"/>
              <a:gd name="connsiteY15" fmla="*/ 1494491 h 1634024"/>
              <a:gd name="connsiteX16" fmla="*/ 1226048 w 1634024"/>
              <a:gd name="connsiteY16" fmla="*/ 1520416 h 1634024"/>
              <a:gd name="connsiteX17" fmla="*/ 1108857 w 1634024"/>
              <a:gd name="connsiteY17" fmla="*/ 1516810 h 1634024"/>
              <a:gd name="connsiteX18" fmla="*/ 982408 w 1634024"/>
              <a:gd name="connsiteY18" fmla="*/ 1489749 h 1634024"/>
              <a:gd name="connsiteX19" fmla="*/ 923126 w 1634024"/>
              <a:gd name="connsiteY19" fmla="*/ 1467325 h 1634024"/>
              <a:gd name="connsiteX20" fmla="*/ 961681 w 1634024"/>
              <a:gd name="connsiteY20" fmla="*/ 1447001 h 1634024"/>
              <a:gd name="connsiteX21" fmla="*/ 1232870 w 1634024"/>
              <a:gd name="connsiteY21" fmla="*/ 1231824 h 1634024"/>
              <a:gd name="connsiteX22" fmla="*/ 1448046 w 1634024"/>
              <a:gd name="connsiteY22" fmla="*/ 960635 h 1634024"/>
              <a:gd name="connsiteX23" fmla="*/ 168504 w 1634024"/>
              <a:gd name="connsiteY23" fmla="*/ 844555 h 1634024"/>
              <a:gd name="connsiteX24" fmla="*/ 213399 w 1634024"/>
              <a:gd name="connsiteY24" fmla="*/ 933214 h 1634024"/>
              <a:gd name="connsiteX25" fmla="*/ 426941 w 1634024"/>
              <a:gd name="connsiteY25" fmla="*/ 1206037 h 1634024"/>
              <a:gd name="connsiteX26" fmla="*/ 699764 w 1634024"/>
              <a:gd name="connsiteY26" fmla="*/ 1419579 h 1634024"/>
              <a:gd name="connsiteX27" fmla="*/ 800035 w 1634024"/>
              <a:gd name="connsiteY27" fmla="*/ 1470355 h 1634024"/>
              <a:gd name="connsiteX28" fmla="*/ 684551 w 1634024"/>
              <a:gd name="connsiteY28" fmla="*/ 1517439 h 1634024"/>
              <a:gd name="connsiteX29" fmla="*/ 561492 w 1634024"/>
              <a:gd name="connsiteY29" fmla="*/ 1547993 h 1634024"/>
              <a:gd name="connsiteX30" fmla="*/ 470435 w 1634024"/>
              <a:gd name="connsiteY30" fmla="*/ 1554318 h 1634024"/>
              <a:gd name="connsiteX31" fmla="*/ 360213 w 1634024"/>
              <a:gd name="connsiteY31" fmla="*/ 1494491 h 1634024"/>
              <a:gd name="connsiteX32" fmla="*/ 139533 w 1634024"/>
              <a:gd name="connsiteY32" fmla="*/ 1273811 h 1634024"/>
              <a:gd name="connsiteX33" fmla="*/ 85863 w 1634024"/>
              <a:gd name="connsiteY33" fmla="*/ 1174931 h 1634024"/>
              <a:gd name="connsiteX34" fmla="*/ 92524 w 1634024"/>
              <a:gd name="connsiteY34" fmla="*/ 1079028 h 1634024"/>
              <a:gd name="connsiteX35" fmla="*/ 123080 w 1634024"/>
              <a:gd name="connsiteY35" fmla="*/ 955969 h 1634024"/>
              <a:gd name="connsiteX36" fmla="*/ 1592761 w 1634024"/>
              <a:gd name="connsiteY36" fmla="*/ 561676 h 1634024"/>
              <a:gd name="connsiteX37" fmla="*/ 1597293 w 1634024"/>
              <a:gd name="connsiteY37" fmla="*/ 574058 h 1634024"/>
              <a:gd name="connsiteX38" fmla="*/ 1634024 w 1634024"/>
              <a:gd name="connsiteY38" fmla="*/ 817012 h 1634024"/>
              <a:gd name="connsiteX39" fmla="*/ 1597293 w 1634024"/>
              <a:gd name="connsiteY39" fmla="*/ 1059966 h 1634024"/>
              <a:gd name="connsiteX40" fmla="*/ 1577710 w 1634024"/>
              <a:gd name="connsiteY40" fmla="*/ 1113471 h 1634024"/>
              <a:gd name="connsiteX41" fmla="*/ 1578949 w 1634024"/>
              <a:gd name="connsiteY41" fmla="*/ 1090144 h 1634024"/>
              <a:gd name="connsiteX42" fmla="*/ 1558481 w 1634024"/>
              <a:gd name="connsiteY42" fmla="*/ 958036 h 1634024"/>
              <a:gd name="connsiteX43" fmla="*/ 1516102 w 1634024"/>
              <a:gd name="connsiteY43" fmla="*/ 831538 h 1634024"/>
              <a:gd name="connsiteX44" fmla="*/ 1521312 w 1634024"/>
              <a:gd name="connsiteY44" fmla="*/ 821654 h 1634024"/>
              <a:gd name="connsiteX45" fmla="*/ 1592285 w 1634024"/>
              <a:gd name="connsiteY45" fmla="*/ 572258 h 1634024"/>
              <a:gd name="connsiteX46" fmla="*/ 77705 w 1634024"/>
              <a:gd name="connsiteY46" fmla="*/ 474122 h 1634024"/>
              <a:gd name="connsiteX47" fmla="*/ 75177 w 1634024"/>
              <a:gd name="connsiteY47" fmla="*/ 521688 h 1634024"/>
              <a:gd name="connsiteX48" fmla="*/ 95645 w 1634024"/>
              <a:gd name="connsiteY48" fmla="*/ 653796 h 1634024"/>
              <a:gd name="connsiteX49" fmla="*/ 138804 w 1634024"/>
              <a:gd name="connsiteY49" fmla="*/ 782626 h 1634024"/>
              <a:gd name="connsiteX50" fmla="*/ 120250 w 1634024"/>
              <a:gd name="connsiteY50" fmla="*/ 817820 h 1634024"/>
              <a:gd name="connsiteX51" fmla="*/ 49278 w 1634024"/>
              <a:gd name="connsiteY51" fmla="*/ 1067215 h 1634024"/>
              <a:gd name="connsiteX52" fmla="*/ 48197 w 1634024"/>
              <a:gd name="connsiteY52" fmla="*/ 1091291 h 1634024"/>
              <a:gd name="connsiteX53" fmla="*/ 36732 w 1634024"/>
              <a:gd name="connsiteY53" fmla="*/ 1059966 h 1634024"/>
              <a:gd name="connsiteX54" fmla="*/ 0 w 1634024"/>
              <a:gd name="connsiteY54" fmla="*/ 817012 h 1634024"/>
              <a:gd name="connsiteX55" fmla="*/ 64205 w 1634024"/>
              <a:gd name="connsiteY55" fmla="*/ 498994 h 1634024"/>
              <a:gd name="connsiteX56" fmla="*/ 818523 w 1634024"/>
              <a:gd name="connsiteY56" fmla="*/ 180159 h 1634024"/>
              <a:gd name="connsiteX57" fmla="*/ 934449 w 1634024"/>
              <a:gd name="connsiteY57" fmla="*/ 242493 h 1634024"/>
              <a:gd name="connsiteX58" fmla="*/ 1188253 w 1634024"/>
              <a:gd name="connsiteY58" fmla="*/ 444727 h 1634024"/>
              <a:gd name="connsiteX59" fmla="*/ 1390486 w 1634024"/>
              <a:gd name="connsiteY59" fmla="*/ 698530 h 1634024"/>
              <a:gd name="connsiteX60" fmla="*/ 1458579 w 1634024"/>
              <a:gd name="connsiteY60" fmla="*/ 825167 h 1634024"/>
              <a:gd name="connsiteX61" fmla="*/ 1393890 w 1634024"/>
              <a:gd name="connsiteY61" fmla="*/ 940381 h 1634024"/>
              <a:gd name="connsiteX62" fmla="*/ 1191588 w 1634024"/>
              <a:gd name="connsiteY62" fmla="*/ 1190541 h 1634024"/>
              <a:gd name="connsiteX63" fmla="*/ 941427 w 1634024"/>
              <a:gd name="connsiteY63" fmla="*/ 1392844 h 1634024"/>
              <a:gd name="connsiteX64" fmla="*/ 854801 w 1634024"/>
              <a:gd name="connsiteY64" fmla="*/ 1441483 h 1634024"/>
              <a:gd name="connsiteX65" fmla="*/ 851578 w 1634024"/>
              <a:gd name="connsiteY65" fmla="*/ 1440263 h 1634024"/>
              <a:gd name="connsiteX66" fmla="*/ 465874 w 1634024"/>
              <a:gd name="connsiteY66" fmla="*/ 1167106 h 1634024"/>
              <a:gd name="connsiteX67" fmla="*/ 263639 w 1634024"/>
              <a:gd name="connsiteY67" fmla="*/ 913302 h 1634024"/>
              <a:gd name="connsiteX68" fmla="*/ 196993 w 1634024"/>
              <a:gd name="connsiteY68" fmla="*/ 789356 h 1634024"/>
              <a:gd name="connsiteX69" fmla="*/ 247674 w 1634024"/>
              <a:gd name="connsiteY69" fmla="*/ 699094 h 1634024"/>
              <a:gd name="connsiteX70" fmla="*/ 449976 w 1634024"/>
              <a:gd name="connsiteY70" fmla="*/ 448931 h 1634024"/>
              <a:gd name="connsiteX71" fmla="*/ 700138 w 1634024"/>
              <a:gd name="connsiteY71" fmla="*/ 246629 h 1634024"/>
              <a:gd name="connsiteX72" fmla="*/ 447747 w 1634024"/>
              <a:gd name="connsiteY72" fmla="*/ 92021 h 1634024"/>
              <a:gd name="connsiteX73" fmla="*/ 545269 w 1634024"/>
              <a:gd name="connsiteY73" fmla="*/ 95022 h 1634024"/>
              <a:gd name="connsiteX74" fmla="*/ 671718 w 1634024"/>
              <a:gd name="connsiteY74" fmla="*/ 122084 h 1634024"/>
              <a:gd name="connsiteX75" fmla="*/ 751099 w 1634024"/>
              <a:gd name="connsiteY75" fmla="*/ 152109 h 1634024"/>
              <a:gd name="connsiteX76" fmla="*/ 749503 w 1634024"/>
              <a:gd name="connsiteY76" fmla="*/ 152867 h 1634024"/>
              <a:gd name="connsiteX77" fmla="*/ 408694 w 1634024"/>
              <a:gd name="connsiteY77" fmla="*/ 407650 h 1634024"/>
              <a:gd name="connsiteX78" fmla="*/ 193517 w 1634024"/>
              <a:gd name="connsiteY78" fmla="*/ 678838 h 1634024"/>
              <a:gd name="connsiteX79" fmla="*/ 170464 w 1634024"/>
              <a:gd name="connsiteY79" fmla="*/ 722571 h 1634024"/>
              <a:gd name="connsiteX80" fmla="*/ 143231 w 1634024"/>
              <a:gd name="connsiteY80" fmla="*/ 650571 h 1634024"/>
              <a:gd name="connsiteX81" fmla="*/ 116169 w 1634024"/>
              <a:gd name="connsiteY81" fmla="*/ 524121 h 1634024"/>
              <a:gd name="connsiteX82" fmla="*/ 112649 w 1634024"/>
              <a:gd name="connsiteY82" fmla="*/ 409743 h 1634024"/>
              <a:gd name="connsiteX83" fmla="*/ 139533 w 1634024"/>
              <a:gd name="connsiteY83" fmla="*/ 360213 h 1634024"/>
              <a:gd name="connsiteX84" fmla="*/ 360213 w 1634024"/>
              <a:gd name="connsiteY84" fmla="*/ 139533 h 1634024"/>
              <a:gd name="connsiteX85" fmla="*/ 1173344 w 1634024"/>
              <a:gd name="connsiteY85" fmla="*/ 85001 h 1634024"/>
              <a:gd name="connsiteX86" fmla="*/ 1273811 w 1634024"/>
              <a:gd name="connsiteY86" fmla="*/ 139533 h 1634024"/>
              <a:gd name="connsiteX87" fmla="*/ 1494491 w 1634024"/>
              <a:gd name="connsiteY87" fmla="*/ 360213 h 1634024"/>
              <a:gd name="connsiteX88" fmla="*/ 1555181 w 1634024"/>
              <a:gd name="connsiteY88" fmla="*/ 472025 h 1634024"/>
              <a:gd name="connsiteX89" fmla="*/ 1549039 w 1634024"/>
              <a:gd name="connsiteY89" fmla="*/ 560446 h 1634024"/>
              <a:gd name="connsiteX90" fmla="*/ 1518485 w 1634024"/>
              <a:gd name="connsiteY90" fmla="*/ 683505 h 1634024"/>
              <a:gd name="connsiteX91" fmla="*/ 1484905 w 1634024"/>
              <a:gd name="connsiteY91" fmla="*/ 765864 h 1634024"/>
              <a:gd name="connsiteX92" fmla="*/ 1440727 w 1634024"/>
              <a:gd name="connsiteY92" fmla="*/ 678619 h 1634024"/>
              <a:gd name="connsiteX93" fmla="*/ 1227184 w 1634024"/>
              <a:gd name="connsiteY93" fmla="*/ 405796 h 1634024"/>
              <a:gd name="connsiteX94" fmla="*/ 954361 w 1634024"/>
              <a:gd name="connsiteY94" fmla="*/ 192252 h 1634024"/>
              <a:gd name="connsiteX95" fmla="*/ 878727 w 1634024"/>
              <a:gd name="connsiteY95" fmla="*/ 153952 h 1634024"/>
              <a:gd name="connsiteX96" fmla="*/ 957014 w 1634024"/>
              <a:gd name="connsiteY96" fmla="*/ 122034 h 1634024"/>
              <a:gd name="connsiteX97" fmla="*/ 1080073 w 1634024"/>
              <a:gd name="connsiteY97" fmla="*/ 91479 h 1634024"/>
              <a:gd name="connsiteX98" fmla="*/ 817012 w 1634024"/>
              <a:gd name="connsiteY98" fmla="*/ 0 h 1634024"/>
              <a:gd name="connsiteX99" fmla="*/ 1059967 w 1634024"/>
              <a:gd name="connsiteY99" fmla="*/ 36731 h 1634024"/>
              <a:gd name="connsiteX100" fmla="*/ 1087210 w 1634024"/>
              <a:gd name="connsiteY100" fmla="*/ 46702 h 1634024"/>
              <a:gd name="connsiteX101" fmla="*/ 1083874 w 1634024"/>
              <a:gd name="connsiteY101" fmla="*/ 46715 h 1634024"/>
              <a:gd name="connsiteX102" fmla="*/ 836107 w 1634024"/>
              <a:gd name="connsiteY102" fmla="*/ 111735 h 1634024"/>
              <a:gd name="connsiteX103" fmla="*/ 815079 w 1634024"/>
              <a:gd name="connsiteY103" fmla="*/ 121722 h 1634024"/>
              <a:gd name="connsiteX104" fmla="*/ 813463 w 1634024"/>
              <a:gd name="connsiteY104" fmla="*/ 120904 h 1634024"/>
              <a:gd name="connsiteX105" fmla="*/ 558861 w 1634024"/>
              <a:gd name="connsiteY105" fmla="*/ 55136 h 1634024"/>
              <a:gd name="connsiteX106" fmla="*/ 525294 w 1634024"/>
              <a:gd name="connsiteY106" fmla="*/ 54579 h 1634024"/>
              <a:gd name="connsiteX107" fmla="*/ 574058 w 1634024"/>
              <a:gd name="connsiteY107" fmla="*/ 36731 h 1634024"/>
              <a:gd name="connsiteX108" fmla="*/ 817012 w 1634024"/>
              <a:gd name="connsiteY108" fmla="*/ 0 h 1634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1634024" h="1634024">
                <a:moveTo>
                  <a:pt x="863708" y="1498649"/>
                </a:moveTo>
                <a:lnTo>
                  <a:pt x="979182" y="1537333"/>
                </a:lnTo>
                <a:cubicBezTo>
                  <a:pt x="1024510" y="1548534"/>
                  <a:pt x="1068770" y="1555412"/>
                  <a:pt x="1111290" y="1557801"/>
                </a:cubicBezTo>
                <a:lnTo>
                  <a:pt x="1162151" y="1555098"/>
                </a:lnTo>
                <a:lnTo>
                  <a:pt x="1135030" y="1569819"/>
                </a:lnTo>
                <a:cubicBezTo>
                  <a:pt x="1037284" y="1611162"/>
                  <a:pt x="929818" y="1634024"/>
                  <a:pt x="817012" y="1634024"/>
                </a:cubicBezTo>
                <a:cubicBezTo>
                  <a:pt x="732408" y="1634024"/>
                  <a:pt x="650807" y="1621164"/>
                  <a:pt x="574058" y="1597293"/>
                </a:cubicBezTo>
                <a:lnTo>
                  <a:pt x="559244" y="1591871"/>
                </a:lnTo>
                <a:lnTo>
                  <a:pt x="573304" y="1591239"/>
                </a:lnTo>
                <a:cubicBezTo>
                  <a:pt x="651787" y="1582623"/>
                  <a:pt x="736364" y="1558570"/>
                  <a:pt x="822700" y="1520267"/>
                </a:cubicBezTo>
                <a:close/>
                <a:moveTo>
                  <a:pt x="1484501" y="891482"/>
                </a:moveTo>
                <a:lnTo>
                  <a:pt x="1510895" y="961261"/>
                </a:lnTo>
                <a:cubicBezTo>
                  <a:pt x="1523707" y="1004325"/>
                  <a:pt x="1532782" y="1046658"/>
                  <a:pt x="1537956" y="1087711"/>
                </a:cubicBezTo>
                <a:lnTo>
                  <a:pt x="1541044" y="1188044"/>
                </a:lnTo>
                <a:lnTo>
                  <a:pt x="1494491" y="1273811"/>
                </a:lnTo>
                <a:cubicBezTo>
                  <a:pt x="1435762" y="1360742"/>
                  <a:pt x="1360742" y="1435762"/>
                  <a:pt x="1273811" y="1494491"/>
                </a:cubicBezTo>
                <a:lnTo>
                  <a:pt x="1226048" y="1520416"/>
                </a:lnTo>
                <a:lnTo>
                  <a:pt x="1108857" y="1516810"/>
                </a:lnTo>
                <a:cubicBezTo>
                  <a:pt x="1067805" y="1511636"/>
                  <a:pt x="1025471" y="1502561"/>
                  <a:pt x="982408" y="1489749"/>
                </a:cubicBezTo>
                <a:lnTo>
                  <a:pt x="923126" y="1467325"/>
                </a:lnTo>
                <a:lnTo>
                  <a:pt x="961681" y="1447001"/>
                </a:lnTo>
                <a:cubicBezTo>
                  <a:pt x="1054459" y="1390290"/>
                  <a:pt x="1146610" y="1318084"/>
                  <a:pt x="1232870" y="1231824"/>
                </a:cubicBezTo>
                <a:cubicBezTo>
                  <a:pt x="1319131" y="1145563"/>
                  <a:pt x="1391336" y="1053413"/>
                  <a:pt x="1448046" y="960635"/>
                </a:cubicBezTo>
                <a:close/>
                <a:moveTo>
                  <a:pt x="168504" y="844555"/>
                </a:moveTo>
                <a:lnTo>
                  <a:pt x="213399" y="933214"/>
                </a:lnTo>
                <a:cubicBezTo>
                  <a:pt x="269058" y="1027045"/>
                  <a:pt x="340681" y="1119775"/>
                  <a:pt x="426941" y="1206037"/>
                </a:cubicBezTo>
                <a:cubicBezTo>
                  <a:pt x="513202" y="1292298"/>
                  <a:pt x="605934" y="1363921"/>
                  <a:pt x="699764" y="1419579"/>
                </a:cubicBezTo>
                <a:lnTo>
                  <a:pt x="800035" y="1470355"/>
                </a:lnTo>
                <a:lnTo>
                  <a:pt x="684551" y="1517439"/>
                </a:lnTo>
                <a:cubicBezTo>
                  <a:pt x="642582" y="1531266"/>
                  <a:pt x="601387" y="1541509"/>
                  <a:pt x="561492" y="1547993"/>
                </a:cubicBezTo>
                <a:lnTo>
                  <a:pt x="470435" y="1554318"/>
                </a:lnTo>
                <a:lnTo>
                  <a:pt x="360213" y="1494491"/>
                </a:lnTo>
                <a:cubicBezTo>
                  <a:pt x="273283" y="1435762"/>
                  <a:pt x="198262" y="1360742"/>
                  <a:pt x="139533" y="1273811"/>
                </a:cubicBezTo>
                <a:lnTo>
                  <a:pt x="85863" y="1174931"/>
                </a:lnTo>
                <a:lnTo>
                  <a:pt x="92524" y="1079028"/>
                </a:lnTo>
                <a:cubicBezTo>
                  <a:pt x="99009" y="1039133"/>
                  <a:pt x="109252" y="997938"/>
                  <a:pt x="123080" y="955969"/>
                </a:cubicBezTo>
                <a:close/>
                <a:moveTo>
                  <a:pt x="1592761" y="561676"/>
                </a:moveTo>
                <a:lnTo>
                  <a:pt x="1597293" y="574058"/>
                </a:lnTo>
                <a:cubicBezTo>
                  <a:pt x="1621164" y="650807"/>
                  <a:pt x="1634024" y="732408"/>
                  <a:pt x="1634024" y="817012"/>
                </a:cubicBezTo>
                <a:cubicBezTo>
                  <a:pt x="1634024" y="901616"/>
                  <a:pt x="1621164" y="983217"/>
                  <a:pt x="1597293" y="1059966"/>
                </a:cubicBezTo>
                <a:lnTo>
                  <a:pt x="1577710" y="1113471"/>
                </a:lnTo>
                <a:lnTo>
                  <a:pt x="1578949" y="1090144"/>
                </a:lnTo>
                <a:cubicBezTo>
                  <a:pt x="1576560" y="1047624"/>
                  <a:pt x="1569682" y="1003364"/>
                  <a:pt x="1558481" y="958036"/>
                </a:cubicBezTo>
                <a:lnTo>
                  <a:pt x="1516102" y="831538"/>
                </a:lnTo>
                <a:lnTo>
                  <a:pt x="1521312" y="821654"/>
                </a:lnTo>
                <a:cubicBezTo>
                  <a:pt x="1559616" y="735318"/>
                  <a:pt x="1583669" y="650741"/>
                  <a:pt x="1592285" y="572258"/>
                </a:cubicBezTo>
                <a:close/>
                <a:moveTo>
                  <a:pt x="77705" y="474122"/>
                </a:moveTo>
                <a:lnTo>
                  <a:pt x="75177" y="521688"/>
                </a:lnTo>
                <a:cubicBezTo>
                  <a:pt x="77566" y="564208"/>
                  <a:pt x="84444" y="608468"/>
                  <a:pt x="95645" y="653796"/>
                </a:cubicBezTo>
                <a:lnTo>
                  <a:pt x="138804" y="782626"/>
                </a:lnTo>
                <a:lnTo>
                  <a:pt x="120250" y="817820"/>
                </a:lnTo>
                <a:cubicBezTo>
                  <a:pt x="81948" y="904156"/>
                  <a:pt x="57895" y="988733"/>
                  <a:pt x="49278" y="1067215"/>
                </a:cubicBezTo>
                <a:lnTo>
                  <a:pt x="48197" y="1091291"/>
                </a:lnTo>
                <a:lnTo>
                  <a:pt x="36732" y="1059966"/>
                </a:lnTo>
                <a:cubicBezTo>
                  <a:pt x="12860" y="983217"/>
                  <a:pt x="0" y="901616"/>
                  <a:pt x="0" y="817012"/>
                </a:cubicBezTo>
                <a:cubicBezTo>
                  <a:pt x="0" y="704206"/>
                  <a:pt x="22862" y="596740"/>
                  <a:pt x="64205" y="498994"/>
                </a:cubicBezTo>
                <a:close/>
                <a:moveTo>
                  <a:pt x="818523" y="180159"/>
                </a:moveTo>
                <a:lnTo>
                  <a:pt x="934449" y="242493"/>
                </a:lnTo>
                <a:cubicBezTo>
                  <a:pt x="1022007" y="296704"/>
                  <a:pt x="1108078" y="364552"/>
                  <a:pt x="1188253" y="444727"/>
                </a:cubicBezTo>
                <a:cubicBezTo>
                  <a:pt x="1268426" y="524901"/>
                  <a:pt x="1336275" y="610970"/>
                  <a:pt x="1390486" y="698530"/>
                </a:cubicBezTo>
                <a:lnTo>
                  <a:pt x="1458579" y="825167"/>
                </a:lnTo>
                <a:lnTo>
                  <a:pt x="1393890" y="940381"/>
                </a:lnTo>
                <a:cubicBezTo>
                  <a:pt x="1338945" y="1026290"/>
                  <a:pt x="1271048" y="1111082"/>
                  <a:pt x="1191588" y="1190541"/>
                </a:cubicBezTo>
                <a:cubicBezTo>
                  <a:pt x="1112128" y="1270002"/>
                  <a:pt x="1027336" y="1337899"/>
                  <a:pt x="941427" y="1392844"/>
                </a:cubicBezTo>
                <a:lnTo>
                  <a:pt x="854801" y="1441483"/>
                </a:lnTo>
                <a:lnTo>
                  <a:pt x="851578" y="1440263"/>
                </a:lnTo>
                <a:cubicBezTo>
                  <a:pt x="719662" y="1379895"/>
                  <a:pt x="586135" y="1287367"/>
                  <a:pt x="465874" y="1167106"/>
                </a:cubicBezTo>
                <a:cubicBezTo>
                  <a:pt x="385699" y="1086931"/>
                  <a:pt x="317850" y="1000861"/>
                  <a:pt x="263639" y="913302"/>
                </a:cubicBezTo>
                <a:lnTo>
                  <a:pt x="196993" y="789356"/>
                </a:lnTo>
                <a:lnTo>
                  <a:pt x="247674" y="699094"/>
                </a:lnTo>
                <a:cubicBezTo>
                  <a:pt x="302620" y="613182"/>
                  <a:pt x="370516" y="528392"/>
                  <a:pt x="449976" y="448931"/>
                </a:cubicBezTo>
                <a:cubicBezTo>
                  <a:pt x="529438" y="369471"/>
                  <a:pt x="614228" y="301575"/>
                  <a:pt x="700138" y="246629"/>
                </a:cubicBezTo>
                <a:close/>
                <a:moveTo>
                  <a:pt x="447747" y="92021"/>
                </a:moveTo>
                <a:lnTo>
                  <a:pt x="545269" y="95022"/>
                </a:lnTo>
                <a:cubicBezTo>
                  <a:pt x="586321" y="100196"/>
                  <a:pt x="628655" y="109272"/>
                  <a:pt x="671718" y="122084"/>
                </a:cubicBezTo>
                <a:lnTo>
                  <a:pt x="751099" y="152109"/>
                </a:lnTo>
                <a:lnTo>
                  <a:pt x="749503" y="152867"/>
                </a:lnTo>
                <a:cubicBezTo>
                  <a:pt x="633547" y="213960"/>
                  <a:pt x="516520" y="299824"/>
                  <a:pt x="408694" y="407650"/>
                </a:cubicBezTo>
                <a:cubicBezTo>
                  <a:pt x="322434" y="493910"/>
                  <a:pt x="250228" y="586060"/>
                  <a:pt x="193517" y="678838"/>
                </a:cubicBezTo>
                <a:lnTo>
                  <a:pt x="170464" y="722571"/>
                </a:lnTo>
                <a:lnTo>
                  <a:pt x="143231" y="650571"/>
                </a:lnTo>
                <a:cubicBezTo>
                  <a:pt x="130418" y="607508"/>
                  <a:pt x="121343" y="565174"/>
                  <a:pt x="116169" y="524121"/>
                </a:cubicBezTo>
                <a:lnTo>
                  <a:pt x="112649" y="409743"/>
                </a:lnTo>
                <a:lnTo>
                  <a:pt x="139533" y="360213"/>
                </a:lnTo>
                <a:cubicBezTo>
                  <a:pt x="198262" y="273282"/>
                  <a:pt x="273283" y="198262"/>
                  <a:pt x="360213" y="139533"/>
                </a:cubicBezTo>
                <a:close/>
                <a:moveTo>
                  <a:pt x="1173344" y="85001"/>
                </a:moveTo>
                <a:lnTo>
                  <a:pt x="1273811" y="139533"/>
                </a:lnTo>
                <a:cubicBezTo>
                  <a:pt x="1360742" y="198262"/>
                  <a:pt x="1435762" y="273282"/>
                  <a:pt x="1494491" y="360213"/>
                </a:cubicBezTo>
                <a:lnTo>
                  <a:pt x="1555181" y="472025"/>
                </a:lnTo>
                <a:lnTo>
                  <a:pt x="1549039" y="560446"/>
                </a:lnTo>
                <a:cubicBezTo>
                  <a:pt x="1542555" y="600342"/>
                  <a:pt x="1532312" y="641537"/>
                  <a:pt x="1518485" y="683505"/>
                </a:cubicBezTo>
                <a:lnTo>
                  <a:pt x="1484905" y="765864"/>
                </a:lnTo>
                <a:lnTo>
                  <a:pt x="1440727" y="678619"/>
                </a:lnTo>
                <a:cubicBezTo>
                  <a:pt x="1385067" y="584788"/>
                  <a:pt x="1313444" y="492056"/>
                  <a:pt x="1227184" y="405796"/>
                </a:cubicBezTo>
                <a:cubicBezTo>
                  <a:pt x="1140923" y="319535"/>
                  <a:pt x="1048192" y="247912"/>
                  <a:pt x="954361" y="192252"/>
                </a:cubicBezTo>
                <a:lnTo>
                  <a:pt x="878727" y="153952"/>
                </a:lnTo>
                <a:lnTo>
                  <a:pt x="957014" y="122034"/>
                </a:lnTo>
                <a:cubicBezTo>
                  <a:pt x="998983" y="108207"/>
                  <a:pt x="1040178" y="97964"/>
                  <a:pt x="1080073" y="91479"/>
                </a:cubicBezTo>
                <a:close/>
                <a:moveTo>
                  <a:pt x="817012" y="0"/>
                </a:moveTo>
                <a:cubicBezTo>
                  <a:pt x="901617" y="0"/>
                  <a:pt x="983217" y="12860"/>
                  <a:pt x="1059967" y="36731"/>
                </a:cubicBezTo>
                <a:lnTo>
                  <a:pt x="1087210" y="46702"/>
                </a:lnTo>
                <a:lnTo>
                  <a:pt x="1083874" y="46715"/>
                </a:lnTo>
                <a:cubicBezTo>
                  <a:pt x="1006223" y="53270"/>
                  <a:pt x="922189" y="75338"/>
                  <a:pt x="836107" y="111735"/>
                </a:cubicBezTo>
                <a:lnTo>
                  <a:pt x="815079" y="121722"/>
                </a:lnTo>
                <a:lnTo>
                  <a:pt x="813463" y="120904"/>
                </a:lnTo>
                <a:cubicBezTo>
                  <a:pt x="725725" y="84002"/>
                  <a:pt x="639382" y="61715"/>
                  <a:pt x="558861" y="55136"/>
                </a:cubicBezTo>
                <a:lnTo>
                  <a:pt x="525294" y="54579"/>
                </a:lnTo>
                <a:lnTo>
                  <a:pt x="574058" y="36731"/>
                </a:lnTo>
                <a:cubicBezTo>
                  <a:pt x="650807" y="12860"/>
                  <a:pt x="732408" y="0"/>
                  <a:pt x="817012" y="0"/>
                </a:cubicBezTo>
                <a:close/>
              </a:path>
            </a:pathLst>
          </a:custGeom>
          <a:solidFill>
            <a:srgbClr val="99CCFF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A2BE7A38-67A7-EA3B-D702-76B7E5E5F9A6}"/>
              </a:ext>
            </a:extLst>
          </p:cNvPr>
          <p:cNvSpPr/>
          <p:nvPr/>
        </p:nvSpPr>
        <p:spPr>
          <a:xfrm>
            <a:off x="3826392" y="3990245"/>
            <a:ext cx="2233775" cy="2237628"/>
          </a:xfrm>
          <a:custGeom>
            <a:avLst/>
            <a:gdLst>
              <a:gd name="connsiteX0" fmla="*/ 817190 w 1628275"/>
              <a:gd name="connsiteY0" fmla="*/ 1617364 h 1631084"/>
              <a:gd name="connsiteX1" fmla="*/ 832767 w 1628275"/>
              <a:gd name="connsiteY1" fmla="*/ 1622213 h 1631084"/>
              <a:gd name="connsiteX2" fmla="*/ 866148 w 1628275"/>
              <a:gd name="connsiteY2" fmla="*/ 1628584 h 1631084"/>
              <a:gd name="connsiteX3" fmla="*/ 816636 w 1628275"/>
              <a:gd name="connsiteY3" fmla="*/ 1631084 h 1631084"/>
              <a:gd name="connsiteX4" fmla="*/ 770287 w 1628275"/>
              <a:gd name="connsiteY4" fmla="*/ 1628744 h 1631084"/>
              <a:gd name="connsiteX5" fmla="*/ 1139217 w 1628275"/>
              <a:gd name="connsiteY5" fmla="*/ 1471307 h 1631084"/>
              <a:gd name="connsiteX6" fmla="*/ 1159848 w 1628275"/>
              <a:gd name="connsiteY6" fmla="*/ 1477758 h 1631084"/>
              <a:gd name="connsiteX7" fmla="*/ 1168330 w 1628275"/>
              <a:gd name="connsiteY7" fmla="*/ 1479400 h 1631084"/>
              <a:gd name="connsiteX8" fmla="*/ 1173623 w 1628275"/>
              <a:gd name="connsiteY8" fmla="*/ 1481113 h 1631084"/>
              <a:gd name="connsiteX9" fmla="*/ 1183743 w 1628275"/>
              <a:gd name="connsiteY9" fmla="*/ 1482385 h 1631084"/>
              <a:gd name="connsiteX10" fmla="*/ 1226637 w 1628275"/>
              <a:gd name="connsiteY10" fmla="*/ 1490688 h 1631084"/>
              <a:gd name="connsiteX11" fmla="*/ 1265589 w 1628275"/>
              <a:gd name="connsiteY11" fmla="*/ 1492663 h 1631084"/>
              <a:gd name="connsiteX12" fmla="*/ 1270297 w 1628275"/>
              <a:gd name="connsiteY12" fmla="*/ 1493254 h 1631084"/>
              <a:gd name="connsiteX13" fmla="*/ 1134654 w 1628275"/>
              <a:gd name="connsiteY13" fmla="*/ 1566879 h 1631084"/>
              <a:gd name="connsiteX14" fmla="*/ 981292 w 1628275"/>
              <a:gd name="connsiteY14" fmla="*/ 1614485 h 1631084"/>
              <a:gd name="connsiteX15" fmla="*/ 973219 w 1628275"/>
              <a:gd name="connsiteY15" fmla="*/ 1615717 h 1631084"/>
              <a:gd name="connsiteX16" fmla="*/ 952888 w 1628275"/>
              <a:gd name="connsiteY16" fmla="*/ 1614813 h 1631084"/>
              <a:gd name="connsiteX17" fmla="*/ 883265 w 1628275"/>
              <a:gd name="connsiteY17" fmla="*/ 1600972 h 1631084"/>
              <a:gd name="connsiteX18" fmla="*/ 1037765 w 1628275"/>
              <a:gd name="connsiteY18" fmla="*/ 1534909 h 1631084"/>
              <a:gd name="connsiteX19" fmla="*/ 499627 w 1628275"/>
              <a:gd name="connsiteY19" fmla="*/ 1471147 h 1631084"/>
              <a:gd name="connsiteX20" fmla="*/ 597753 w 1628275"/>
              <a:gd name="connsiteY20" fmla="*/ 1532664 h 1631084"/>
              <a:gd name="connsiteX21" fmla="*/ 714894 w 1628275"/>
              <a:gd name="connsiteY21" fmla="*/ 1585518 h 1631084"/>
              <a:gd name="connsiteX22" fmla="*/ 762005 w 1628275"/>
              <a:gd name="connsiteY22" fmla="*/ 1600184 h 1631084"/>
              <a:gd name="connsiteX23" fmla="*/ 720212 w 1628275"/>
              <a:gd name="connsiteY23" fmla="*/ 1611276 h 1631084"/>
              <a:gd name="connsiteX24" fmla="*/ 662987 w 1628275"/>
              <a:gd name="connsiteY24" fmla="*/ 1616165 h 1631084"/>
              <a:gd name="connsiteX25" fmla="*/ 651980 w 1628275"/>
              <a:gd name="connsiteY25" fmla="*/ 1614485 h 1631084"/>
              <a:gd name="connsiteX26" fmla="*/ 498618 w 1628275"/>
              <a:gd name="connsiteY26" fmla="*/ 1566879 h 1631084"/>
              <a:gd name="connsiteX27" fmla="*/ 365751 w 1628275"/>
              <a:gd name="connsiteY27" fmla="*/ 1494761 h 1631084"/>
              <a:gd name="connsiteX28" fmla="*/ 383724 w 1628275"/>
              <a:gd name="connsiteY28" fmla="*/ 1495370 h 1631084"/>
              <a:gd name="connsiteX29" fmla="*/ 461893 w 1628275"/>
              <a:gd name="connsiteY29" fmla="*/ 1483358 h 1631084"/>
              <a:gd name="connsiteX30" fmla="*/ 819546 w 1628275"/>
              <a:gd name="connsiteY30" fmla="*/ 1311872 h 1631084"/>
              <a:gd name="connsiteX31" fmla="*/ 933719 w 1628275"/>
              <a:gd name="connsiteY31" fmla="*/ 1383518 h 1631084"/>
              <a:gd name="connsiteX32" fmla="*/ 1012517 w 1628275"/>
              <a:gd name="connsiteY32" fmla="*/ 1423819 h 1631084"/>
              <a:gd name="connsiteX33" fmla="*/ 1045012 w 1628275"/>
              <a:gd name="connsiteY33" fmla="*/ 1437360 h 1631084"/>
              <a:gd name="connsiteX34" fmla="*/ 1058348 w 1628275"/>
              <a:gd name="connsiteY34" fmla="*/ 1443813 h 1631084"/>
              <a:gd name="connsiteX35" fmla="*/ 1067953 w 1628275"/>
              <a:gd name="connsiteY35" fmla="*/ 1446920 h 1631084"/>
              <a:gd name="connsiteX36" fmla="*/ 1088184 w 1628275"/>
              <a:gd name="connsiteY36" fmla="*/ 1455350 h 1631084"/>
              <a:gd name="connsiteX37" fmla="*/ 1095450 w 1628275"/>
              <a:gd name="connsiteY37" fmla="*/ 1457622 h 1631084"/>
              <a:gd name="connsiteX38" fmla="*/ 1023106 w 1628275"/>
              <a:gd name="connsiteY38" fmla="*/ 1503808 h 1631084"/>
              <a:gd name="connsiteX39" fmla="*/ 872029 w 1628275"/>
              <a:gd name="connsiteY39" fmla="*/ 1570984 h 1631084"/>
              <a:gd name="connsiteX40" fmla="*/ 818325 w 1628275"/>
              <a:gd name="connsiteY40" fmla="*/ 1585237 h 1631084"/>
              <a:gd name="connsiteX41" fmla="*/ 725490 w 1628275"/>
              <a:gd name="connsiteY41" fmla="*/ 1554430 h 1631084"/>
              <a:gd name="connsiteX42" fmla="*/ 612415 w 1628275"/>
              <a:gd name="connsiteY42" fmla="*/ 1501557 h 1631084"/>
              <a:gd name="connsiteX43" fmla="*/ 542867 w 1628275"/>
              <a:gd name="connsiteY43" fmla="*/ 1457156 h 1631084"/>
              <a:gd name="connsiteX44" fmla="*/ 577167 w 1628275"/>
              <a:gd name="connsiteY44" fmla="*/ 1446058 h 1631084"/>
              <a:gd name="connsiteX45" fmla="*/ 701796 w 1628275"/>
              <a:gd name="connsiteY45" fmla="*/ 1385763 h 1631084"/>
              <a:gd name="connsiteX46" fmla="*/ 1463592 w 1628275"/>
              <a:gd name="connsiteY46" fmla="*/ 1160239 h 1631084"/>
              <a:gd name="connsiteX47" fmla="*/ 1480189 w 1628275"/>
              <a:gd name="connsiteY47" fmla="*/ 1236248 h 1631084"/>
              <a:gd name="connsiteX48" fmla="*/ 1482437 w 1628275"/>
              <a:gd name="connsiteY48" fmla="*/ 1250464 h 1631084"/>
              <a:gd name="connsiteX49" fmla="*/ 1482523 w 1628275"/>
              <a:gd name="connsiteY49" fmla="*/ 1284921 h 1631084"/>
              <a:gd name="connsiteX50" fmla="*/ 1394351 w 1628275"/>
              <a:gd name="connsiteY50" fmla="*/ 1391787 h 1631084"/>
              <a:gd name="connsiteX51" fmla="*/ 1307832 w 1628275"/>
              <a:gd name="connsiteY51" fmla="*/ 1463171 h 1631084"/>
              <a:gd name="connsiteX52" fmla="*/ 1269515 w 1628275"/>
              <a:gd name="connsiteY52" fmla="*/ 1463023 h 1631084"/>
              <a:gd name="connsiteX53" fmla="*/ 1255297 w 1628275"/>
              <a:gd name="connsiteY53" fmla="*/ 1460761 h 1631084"/>
              <a:gd name="connsiteX54" fmla="*/ 1181756 w 1628275"/>
              <a:gd name="connsiteY54" fmla="*/ 1444638 h 1631084"/>
              <a:gd name="connsiteX55" fmla="*/ 1189467 w 1628275"/>
              <a:gd name="connsiteY55" fmla="*/ 1439803 h 1631084"/>
              <a:gd name="connsiteX56" fmla="*/ 1331825 w 1628275"/>
              <a:gd name="connsiteY56" fmla="*/ 1317178 h 1631084"/>
              <a:gd name="connsiteX57" fmla="*/ 1454451 w 1628275"/>
              <a:gd name="connsiteY57" fmla="*/ 1174821 h 1631084"/>
              <a:gd name="connsiteX58" fmla="*/ 173151 w 1628275"/>
              <a:gd name="connsiteY58" fmla="*/ 1158420 h 1631084"/>
              <a:gd name="connsiteX59" fmla="*/ 209170 w 1628275"/>
              <a:gd name="connsiteY59" fmla="*/ 1209220 h 1631084"/>
              <a:gd name="connsiteX60" fmla="*/ 303692 w 1628275"/>
              <a:gd name="connsiteY60" fmla="*/ 1314933 h 1631084"/>
              <a:gd name="connsiteX61" fmla="*/ 446051 w 1628275"/>
              <a:gd name="connsiteY61" fmla="*/ 1437558 h 1631084"/>
              <a:gd name="connsiteX62" fmla="*/ 459469 w 1628275"/>
              <a:gd name="connsiteY62" fmla="*/ 1445971 h 1631084"/>
              <a:gd name="connsiteX63" fmla="*/ 369885 w 1628275"/>
              <a:gd name="connsiteY63" fmla="*/ 1465534 h 1631084"/>
              <a:gd name="connsiteX64" fmla="*/ 328429 w 1628275"/>
              <a:gd name="connsiteY64" fmla="*/ 1465637 h 1631084"/>
              <a:gd name="connsiteX65" fmla="*/ 238921 w 1628275"/>
              <a:gd name="connsiteY65" fmla="*/ 1391787 h 1631084"/>
              <a:gd name="connsiteX66" fmla="*/ 153218 w 1628275"/>
              <a:gd name="connsiteY66" fmla="*/ 1287914 h 1631084"/>
              <a:gd name="connsiteX67" fmla="*/ 153370 w 1628275"/>
              <a:gd name="connsiteY67" fmla="*/ 1248649 h 1631084"/>
              <a:gd name="connsiteX68" fmla="*/ 17780 w 1628275"/>
              <a:gd name="connsiteY68" fmla="*/ 859130 h 1631084"/>
              <a:gd name="connsiteX69" fmla="*/ 19066 w 1628275"/>
              <a:gd name="connsiteY69" fmla="*/ 864426 h 1631084"/>
              <a:gd name="connsiteX70" fmla="*/ 130030 w 1628275"/>
              <a:gd name="connsiteY70" fmla="*/ 1097605 h 1631084"/>
              <a:gd name="connsiteX71" fmla="*/ 146761 w 1628275"/>
              <a:gd name="connsiteY71" fmla="*/ 1121200 h 1631084"/>
              <a:gd name="connsiteX72" fmla="*/ 135264 w 1628275"/>
              <a:gd name="connsiteY72" fmla="*/ 1156730 h 1631084"/>
              <a:gd name="connsiteX73" fmla="*/ 123252 w 1628275"/>
              <a:gd name="connsiteY73" fmla="*/ 1234899 h 1631084"/>
              <a:gd name="connsiteX74" fmla="*/ 123493 w 1628275"/>
              <a:gd name="connsiteY74" fmla="*/ 1242012 h 1631084"/>
              <a:gd name="connsiteX75" fmla="*/ 63829 w 1628275"/>
              <a:gd name="connsiteY75" fmla="*/ 1132090 h 1631084"/>
              <a:gd name="connsiteX76" fmla="*/ 16223 w 1628275"/>
              <a:gd name="connsiteY76" fmla="*/ 978728 h 1631084"/>
              <a:gd name="connsiteX77" fmla="*/ 6138 w 1628275"/>
              <a:gd name="connsiteY77" fmla="*/ 912648 h 1631084"/>
              <a:gd name="connsiteX78" fmla="*/ 7354 w 1628275"/>
              <a:gd name="connsiteY78" fmla="*/ 898413 h 1631084"/>
              <a:gd name="connsiteX79" fmla="*/ 1618744 w 1628275"/>
              <a:gd name="connsiteY79" fmla="*/ 857229 h 1631084"/>
              <a:gd name="connsiteX80" fmla="*/ 1628275 w 1628275"/>
              <a:gd name="connsiteY80" fmla="*/ 905173 h 1631084"/>
              <a:gd name="connsiteX81" fmla="*/ 1617049 w 1628275"/>
              <a:gd name="connsiteY81" fmla="*/ 978728 h 1631084"/>
              <a:gd name="connsiteX82" fmla="*/ 1569443 w 1628275"/>
              <a:gd name="connsiteY82" fmla="*/ 1132090 h 1631084"/>
              <a:gd name="connsiteX83" fmla="*/ 1511422 w 1628275"/>
              <a:gd name="connsiteY83" fmla="*/ 1238985 h 1631084"/>
              <a:gd name="connsiteX84" fmla="*/ 1509826 w 1628275"/>
              <a:gd name="connsiteY84" fmla="*/ 1207499 h 1631084"/>
              <a:gd name="connsiteX85" fmla="*/ 1501523 w 1628275"/>
              <a:gd name="connsiteY85" fmla="*/ 1164605 h 1631084"/>
              <a:gd name="connsiteX86" fmla="*/ 1500251 w 1628275"/>
              <a:gd name="connsiteY86" fmla="*/ 1154485 h 1631084"/>
              <a:gd name="connsiteX87" fmla="*/ 1498538 w 1628275"/>
              <a:gd name="connsiteY87" fmla="*/ 1149192 h 1631084"/>
              <a:gd name="connsiteX88" fmla="*/ 1496896 w 1628275"/>
              <a:gd name="connsiteY88" fmla="*/ 1140710 h 1631084"/>
              <a:gd name="connsiteX89" fmla="*/ 1489887 w 1628275"/>
              <a:gd name="connsiteY89" fmla="*/ 1118295 h 1631084"/>
              <a:gd name="connsiteX90" fmla="*/ 1549557 w 1628275"/>
              <a:gd name="connsiteY90" fmla="*/ 1023118 h 1631084"/>
              <a:gd name="connsiteX91" fmla="*/ 1616452 w 1628275"/>
              <a:gd name="connsiteY91" fmla="*/ 866671 h 1631084"/>
              <a:gd name="connsiteX92" fmla="*/ 333825 w 1628275"/>
              <a:gd name="connsiteY92" fmla="*/ 837285 h 1631084"/>
              <a:gd name="connsiteX93" fmla="*/ 418864 w 1628275"/>
              <a:gd name="connsiteY93" fmla="*/ 947938 h 1631084"/>
              <a:gd name="connsiteX94" fmla="*/ 539423 w 1628275"/>
              <a:gd name="connsiteY94" fmla="*/ 1079200 h 1631084"/>
              <a:gd name="connsiteX95" fmla="*/ 539423 w 1628275"/>
              <a:gd name="connsiteY95" fmla="*/ 1079201 h 1631084"/>
              <a:gd name="connsiteX96" fmla="*/ 670685 w 1628275"/>
              <a:gd name="connsiteY96" fmla="*/ 1199760 h 1631084"/>
              <a:gd name="connsiteX97" fmla="*/ 781667 w 1628275"/>
              <a:gd name="connsiteY97" fmla="*/ 1285052 h 1631084"/>
              <a:gd name="connsiteX98" fmla="*/ 699828 w 1628275"/>
              <a:gd name="connsiteY98" fmla="*/ 1338786 h 1631084"/>
              <a:gd name="connsiteX99" fmla="*/ 582082 w 1628275"/>
              <a:gd name="connsiteY99" fmla="*/ 1400736 h 1631084"/>
              <a:gd name="connsiteX100" fmla="*/ 502472 w 1628275"/>
              <a:gd name="connsiteY100" fmla="*/ 1431367 h 1631084"/>
              <a:gd name="connsiteX101" fmla="*/ 466240 w 1628275"/>
              <a:gd name="connsiteY101" fmla="*/ 1408235 h 1631084"/>
              <a:gd name="connsiteX102" fmla="*/ 329125 w 1628275"/>
              <a:gd name="connsiteY102" fmla="*/ 1289500 h 1631084"/>
              <a:gd name="connsiteX103" fmla="*/ 237720 w 1628275"/>
              <a:gd name="connsiteY103" fmla="*/ 1187676 h 1631084"/>
              <a:gd name="connsiteX104" fmla="*/ 187169 w 1628275"/>
              <a:gd name="connsiteY104" fmla="*/ 1117293 h 1631084"/>
              <a:gd name="connsiteX105" fmla="*/ 218302 w 1628275"/>
              <a:gd name="connsiteY105" fmla="*/ 1036506 h 1631084"/>
              <a:gd name="connsiteX106" fmla="*/ 280267 w 1628275"/>
              <a:gd name="connsiteY106" fmla="*/ 918821 h 1631084"/>
              <a:gd name="connsiteX107" fmla="*/ 1303534 w 1628275"/>
              <a:gd name="connsiteY107" fmla="*/ 837130 h 1631084"/>
              <a:gd name="connsiteX108" fmla="*/ 1355680 w 1628275"/>
              <a:gd name="connsiteY108" fmla="*/ 916549 h 1631084"/>
              <a:gd name="connsiteX109" fmla="*/ 1411002 w 1628275"/>
              <a:gd name="connsiteY109" fmla="*/ 1021700 h 1631084"/>
              <a:gd name="connsiteX110" fmla="*/ 1421183 w 1628275"/>
              <a:gd name="connsiteY110" fmla="*/ 1043534 h 1631084"/>
              <a:gd name="connsiteX111" fmla="*/ 1449342 w 1628275"/>
              <a:gd name="connsiteY111" fmla="*/ 1116716 h 1631084"/>
              <a:gd name="connsiteX112" fmla="*/ 1425133 w 1628275"/>
              <a:gd name="connsiteY112" fmla="*/ 1154636 h 1631084"/>
              <a:gd name="connsiteX113" fmla="*/ 1306397 w 1628275"/>
              <a:gd name="connsiteY113" fmla="*/ 1291751 h 1631084"/>
              <a:gd name="connsiteX114" fmla="*/ 1169282 w 1628275"/>
              <a:gd name="connsiteY114" fmla="*/ 1410487 h 1631084"/>
              <a:gd name="connsiteX115" fmla="*/ 1137785 w 1628275"/>
              <a:gd name="connsiteY115" fmla="*/ 1430594 h 1631084"/>
              <a:gd name="connsiteX116" fmla="*/ 1062641 w 1628275"/>
              <a:gd name="connsiteY116" fmla="*/ 1401636 h 1631084"/>
              <a:gd name="connsiteX117" fmla="*/ 1040799 w 1628275"/>
              <a:gd name="connsiteY117" fmla="*/ 1391441 h 1631084"/>
              <a:gd name="connsiteX118" fmla="*/ 935714 w 1628275"/>
              <a:gd name="connsiteY118" fmla="*/ 1336111 h 1631084"/>
              <a:gd name="connsiteX119" fmla="*/ 928939 w 1628275"/>
              <a:gd name="connsiteY119" fmla="*/ 1331661 h 1631084"/>
              <a:gd name="connsiteX120" fmla="*/ 857327 w 1628275"/>
              <a:gd name="connsiteY120" fmla="*/ 1284621 h 1631084"/>
              <a:gd name="connsiteX121" fmla="*/ 964831 w 1628275"/>
              <a:gd name="connsiteY121" fmla="*/ 1202003 h 1631084"/>
              <a:gd name="connsiteX122" fmla="*/ 1096093 w 1628275"/>
              <a:gd name="connsiteY122" fmla="*/ 1081445 h 1631084"/>
              <a:gd name="connsiteX123" fmla="*/ 1216651 w 1628275"/>
              <a:gd name="connsiteY123" fmla="*/ 950183 h 1631084"/>
              <a:gd name="connsiteX124" fmla="*/ 868 w 1628275"/>
              <a:gd name="connsiteY124" fmla="*/ 789428 h 1631084"/>
              <a:gd name="connsiteX125" fmla="*/ 2521 w 1628275"/>
              <a:gd name="connsiteY125" fmla="*/ 796239 h 1631084"/>
              <a:gd name="connsiteX126" fmla="*/ 0 w 1628275"/>
              <a:gd name="connsiteY126" fmla="*/ 806630 h 1631084"/>
              <a:gd name="connsiteX127" fmla="*/ 162202 w 1628275"/>
              <a:gd name="connsiteY127" fmla="*/ 521310 h 1631084"/>
              <a:gd name="connsiteX128" fmla="*/ 174810 w 1628275"/>
              <a:gd name="connsiteY128" fmla="*/ 560274 h 1631084"/>
              <a:gd name="connsiteX129" fmla="*/ 235105 w 1628275"/>
              <a:gd name="connsiteY129" fmla="*/ 684903 h 1631084"/>
              <a:gd name="connsiteX130" fmla="*/ 306750 w 1628275"/>
              <a:gd name="connsiteY130" fmla="*/ 799076 h 1631084"/>
              <a:gd name="connsiteX131" fmla="*/ 232860 w 1628275"/>
              <a:gd name="connsiteY131" fmla="*/ 916825 h 1631084"/>
              <a:gd name="connsiteX132" fmla="*/ 172565 w 1628275"/>
              <a:gd name="connsiteY132" fmla="*/ 1041455 h 1631084"/>
              <a:gd name="connsiteX133" fmla="*/ 160210 w 1628275"/>
              <a:gd name="connsiteY133" fmla="*/ 1079641 h 1631084"/>
              <a:gd name="connsiteX134" fmla="*/ 97794 w 1628275"/>
              <a:gd name="connsiteY134" fmla="*/ 968738 h 1631084"/>
              <a:gd name="connsiteX135" fmla="*/ 49893 w 1628275"/>
              <a:gd name="connsiteY135" fmla="*/ 855134 h 1631084"/>
              <a:gd name="connsiteX136" fmla="*/ 34366 w 1628275"/>
              <a:gd name="connsiteY136" fmla="*/ 796636 h 1631084"/>
              <a:gd name="connsiteX137" fmla="*/ 47648 w 1628275"/>
              <a:gd name="connsiteY137" fmla="*/ 746597 h 1631084"/>
              <a:gd name="connsiteX138" fmla="*/ 114823 w 1628275"/>
              <a:gd name="connsiteY138" fmla="*/ 595521 h 1631084"/>
              <a:gd name="connsiteX139" fmla="*/ 1474281 w 1628275"/>
              <a:gd name="connsiteY139" fmla="*/ 520564 h 1631084"/>
              <a:gd name="connsiteX140" fmla="*/ 1520700 w 1628275"/>
              <a:gd name="connsiteY140" fmla="*/ 593273 h 1631084"/>
              <a:gd name="connsiteX141" fmla="*/ 1573573 w 1628275"/>
              <a:gd name="connsiteY141" fmla="*/ 706350 h 1631084"/>
              <a:gd name="connsiteX142" fmla="*/ 1602544 w 1628275"/>
              <a:gd name="connsiteY142" fmla="*/ 793654 h 1631084"/>
              <a:gd name="connsiteX143" fmla="*/ 1585630 w 1628275"/>
              <a:gd name="connsiteY143" fmla="*/ 857381 h 1631084"/>
              <a:gd name="connsiteX144" fmla="*/ 1518456 w 1628275"/>
              <a:gd name="connsiteY144" fmla="*/ 1008458 h 1631084"/>
              <a:gd name="connsiteX145" fmla="*/ 1476226 w 1628275"/>
              <a:gd name="connsiteY145" fmla="*/ 1074604 h 1631084"/>
              <a:gd name="connsiteX146" fmla="*/ 1474488 w 1628275"/>
              <a:gd name="connsiteY146" fmla="*/ 1069046 h 1631084"/>
              <a:gd name="connsiteX147" fmla="*/ 1466058 w 1628275"/>
              <a:gd name="connsiteY147" fmla="*/ 1048815 h 1631084"/>
              <a:gd name="connsiteX148" fmla="*/ 1462951 w 1628275"/>
              <a:gd name="connsiteY148" fmla="*/ 1039210 h 1631084"/>
              <a:gd name="connsiteX149" fmla="*/ 1456497 w 1628275"/>
              <a:gd name="connsiteY149" fmla="*/ 1025874 h 1631084"/>
              <a:gd name="connsiteX150" fmla="*/ 1442957 w 1628275"/>
              <a:gd name="connsiteY150" fmla="*/ 993379 h 1631084"/>
              <a:gd name="connsiteX151" fmla="*/ 1402656 w 1628275"/>
              <a:gd name="connsiteY151" fmla="*/ 914581 h 1631084"/>
              <a:gd name="connsiteX152" fmla="*/ 1330174 w 1628275"/>
              <a:gd name="connsiteY152" fmla="*/ 799075 h 1631084"/>
              <a:gd name="connsiteX153" fmla="*/ 1400411 w 1628275"/>
              <a:gd name="connsiteY153" fmla="*/ 687148 h 1631084"/>
              <a:gd name="connsiteX154" fmla="*/ 1460706 w 1628275"/>
              <a:gd name="connsiteY154" fmla="*/ 562519 h 1631084"/>
              <a:gd name="connsiteX155" fmla="*/ 1507923 w 1628275"/>
              <a:gd name="connsiteY155" fmla="*/ 382712 h 1631084"/>
              <a:gd name="connsiteX156" fmla="*/ 1569443 w 1628275"/>
              <a:gd name="connsiteY156" fmla="*/ 496054 h 1631084"/>
              <a:gd name="connsiteX157" fmla="*/ 1617049 w 1628275"/>
              <a:gd name="connsiteY157" fmla="*/ 649416 h 1631084"/>
              <a:gd name="connsiteX158" fmla="*/ 1625730 w 1628275"/>
              <a:gd name="connsiteY158" fmla="*/ 706296 h 1631084"/>
              <a:gd name="connsiteX159" fmla="*/ 1617542 w 1628275"/>
              <a:gd name="connsiteY159" fmla="*/ 737146 h 1631084"/>
              <a:gd name="connsiteX160" fmla="*/ 1604656 w 1628275"/>
              <a:gd name="connsiteY160" fmla="*/ 695755 h 1631084"/>
              <a:gd name="connsiteX161" fmla="*/ 1551802 w 1628275"/>
              <a:gd name="connsiteY161" fmla="*/ 578613 h 1631084"/>
              <a:gd name="connsiteX162" fmla="*/ 1488282 w 1628275"/>
              <a:gd name="connsiteY162" fmla="*/ 477294 h 1631084"/>
              <a:gd name="connsiteX163" fmla="*/ 1498006 w 1628275"/>
              <a:gd name="connsiteY163" fmla="*/ 447245 h 1631084"/>
              <a:gd name="connsiteX164" fmla="*/ 127366 w 1628275"/>
              <a:gd name="connsiteY164" fmla="*/ 378996 h 1631084"/>
              <a:gd name="connsiteX165" fmla="*/ 137509 w 1628275"/>
              <a:gd name="connsiteY165" fmla="*/ 444999 h 1631084"/>
              <a:gd name="connsiteX166" fmla="*/ 148192 w 1628275"/>
              <a:gd name="connsiteY166" fmla="*/ 478013 h 1631084"/>
              <a:gd name="connsiteX167" fmla="*/ 83715 w 1628275"/>
              <a:gd name="connsiteY167" fmla="*/ 580858 h 1631084"/>
              <a:gd name="connsiteX168" fmla="*/ 17931 w 1628275"/>
              <a:gd name="connsiteY168" fmla="*/ 734708 h 1631084"/>
              <a:gd name="connsiteX169" fmla="*/ 9599 w 1628275"/>
              <a:gd name="connsiteY169" fmla="*/ 703319 h 1631084"/>
              <a:gd name="connsiteX170" fmla="*/ 9024 w 1628275"/>
              <a:gd name="connsiteY170" fmla="*/ 696586 h 1631084"/>
              <a:gd name="connsiteX171" fmla="*/ 16223 w 1628275"/>
              <a:gd name="connsiteY171" fmla="*/ 649416 h 1631084"/>
              <a:gd name="connsiteX172" fmla="*/ 63829 w 1628275"/>
              <a:gd name="connsiteY172" fmla="*/ 496054 h 1631084"/>
              <a:gd name="connsiteX173" fmla="*/ 819351 w 1628275"/>
              <a:gd name="connsiteY173" fmla="*/ 340580 h 1631084"/>
              <a:gd name="connsiteX174" fmla="*/ 839098 w 1628275"/>
              <a:gd name="connsiteY174" fmla="*/ 354020 h 1631084"/>
              <a:gd name="connsiteX175" fmla="*/ 946494 w 1628275"/>
              <a:gd name="connsiteY175" fmla="*/ 439362 h 1631084"/>
              <a:gd name="connsiteX176" fmla="*/ 1067419 w 1628275"/>
              <a:gd name="connsiteY176" fmla="*/ 551205 h 1631084"/>
              <a:gd name="connsiteX177" fmla="*/ 1179260 w 1628275"/>
              <a:gd name="connsiteY177" fmla="*/ 672129 h 1631084"/>
              <a:gd name="connsiteX178" fmla="*/ 1221573 w 1628275"/>
              <a:gd name="connsiteY178" fmla="*/ 725932 h 1631084"/>
              <a:gd name="connsiteX179" fmla="*/ 1275786 w 1628275"/>
              <a:gd name="connsiteY179" fmla="*/ 794870 h 1631084"/>
              <a:gd name="connsiteX180" fmla="*/ 1276770 w 1628275"/>
              <a:gd name="connsiteY180" fmla="*/ 796368 h 1631084"/>
              <a:gd name="connsiteX181" fmla="*/ 1278600 w 1628275"/>
              <a:gd name="connsiteY181" fmla="*/ 799155 h 1631084"/>
              <a:gd name="connsiteX182" fmla="*/ 1273542 w 1628275"/>
              <a:gd name="connsiteY182" fmla="*/ 806860 h 1631084"/>
              <a:gd name="connsiteX183" fmla="*/ 1065174 w 1628275"/>
              <a:gd name="connsiteY183" fmla="*/ 1050526 h 1631084"/>
              <a:gd name="connsiteX184" fmla="*/ 821508 w 1628275"/>
              <a:gd name="connsiteY184" fmla="*/ 1258892 h 1631084"/>
              <a:gd name="connsiteX185" fmla="*/ 819834 w 1628275"/>
              <a:gd name="connsiteY185" fmla="*/ 1259992 h 1631084"/>
              <a:gd name="connsiteX186" fmla="*/ 814113 w 1628275"/>
              <a:gd name="connsiteY186" fmla="*/ 1256235 h 1631084"/>
              <a:gd name="connsiteX187" fmla="*/ 691462 w 1628275"/>
              <a:gd name="connsiteY187" fmla="*/ 1159758 h 1631084"/>
              <a:gd name="connsiteX188" fmla="*/ 570629 w 1628275"/>
              <a:gd name="connsiteY188" fmla="*/ 1047994 h 1631084"/>
              <a:gd name="connsiteX189" fmla="*/ 458865 w 1628275"/>
              <a:gd name="connsiteY189" fmla="*/ 927161 h 1631084"/>
              <a:gd name="connsiteX190" fmla="*/ 373568 w 1628275"/>
              <a:gd name="connsiteY190" fmla="*/ 819843 h 1631084"/>
              <a:gd name="connsiteX191" fmla="*/ 359170 w 1628275"/>
              <a:gd name="connsiteY191" fmla="*/ 798700 h 1631084"/>
              <a:gd name="connsiteX192" fmla="*/ 360142 w 1628275"/>
              <a:gd name="connsiteY192" fmla="*/ 797221 h 1631084"/>
              <a:gd name="connsiteX193" fmla="*/ 568384 w 1628275"/>
              <a:gd name="connsiteY193" fmla="*/ 553736 h 1631084"/>
              <a:gd name="connsiteX194" fmla="*/ 811869 w 1628275"/>
              <a:gd name="connsiteY194" fmla="*/ 345494 h 1631084"/>
              <a:gd name="connsiteX195" fmla="*/ 1138940 w 1628275"/>
              <a:gd name="connsiteY195" fmla="*/ 169824 h 1631084"/>
              <a:gd name="connsiteX196" fmla="*/ 1206818 w 1628275"/>
              <a:gd name="connsiteY196" fmla="*/ 218576 h 1631084"/>
              <a:gd name="connsiteX197" fmla="*/ 1308642 w 1628275"/>
              <a:gd name="connsiteY197" fmla="*/ 309982 h 1631084"/>
              <a:gd name="connsiteX198" fmla="*/ 1427378 w 1628275"/>
              <a:gd name="connsiteY198" fmla="*/ 447097 h 1631084"/>
              <a:gd name="connsiteX199" fmla="*/ 1448785 w 1628275"/>
              <a:gd name="connsiteY199" fmla="*/ 480628 h 1631084"/>
              <a:gd name="connsiteX200" fmla="*/ 1415383 w 1628275"/>
              <a:gd name="connsiteY200" fmla="*/ 567434 h 1631084"/>
              <a:gd name="connsiteX201" fmla="*/ 1353435 w 1628275"/>
              <a:gd name="connsiteY201" fmla="*/ 685180 h 1631084"/>
              <a:gd name="connsiteX202" fmla="*/ 1303359 w 1628275"/>
              <a:gd name="connsiteY202" fmla="*/ 761448 h 1631084"/>
              <a:gd name="connsiteX203" fmla="*/ 1298571 w 1628275"/>
              <a:gd name="connsiteY203" fmla="*/ 755221 h 1631084"/>
              <a:gd name="connsiteX204" fmla="*/ 1218897 w 1628275"/>
              <a:gd name="connsiteY204" fmla="*/ 651547 h 1631084"/>
              <a:gd name="connsiteX205" fmla="*/ 1098339 w 1628275"/>
              <a:gd name="connsiteY205" fmla="*/ 520285 h 1631084"/>
              <a:gd name="connsiteX206" fmla="*/ 1098338 w 1628275"/>
              <a:gd name="connsiteY206" fmla="*/ 520286 h 1631084"/>
              <a:gd name="connsiteX207" fmla="*/ 1098338 w 1628275"/>
              <a:gd name="connsiteY207" fmla="*/ 520284 h 1631084"/>
              <a:gd name="connsiteX208" fmla="*/ 967076 w 1628275"/>
              <a:gd name="connsiteY208" fmla="*/ 399726 h 1631084"/>
              <a:gd name="connsiteX209" fmla="*/ 857504 w 1628275"/>
              <a:gd name="connsiteY209" fmla="*/ 315517 h 1631084"/>
              <a:gd name="connsiteX210" fmla="*/ 933469 w 1628275"/>
              <a:gd name="connsiteY210" fmla="*/ 265617 h 1631084"/>
              <a:gd name="connsiteX211" fmla="*/ 1051154 w 1628275"/>
              <a:gd name="connsiteY211" fmla="*/ 203654 h 1631084"/>
              <a:gd name="connsiteX212" fmla="*/ 502249 w 1628275"/>
              <a:gd name="connsiteY212" fmla="*/ 169074 h 1631084"/>
              <a:gd name="connsiteX213" fmla="*/ 527827 w 1628275"/>
              <a:gd name="connsiteY213" fmla="*/ 177161 h 1631084"/>
              <a:gd name="connsiteX214" fmla="*/ 732238 w 1628275"/>
              <a:gd name="connsiteY214" fmla="*/ 281285 h 1631084"/>
              <a:gd name="connsiteX215" fmla="*/ 781684 w 1628275"/>
              <a:gd name="connsiteY215" fmla="*/ 314941 h 1631084"/>
              <a:gd name="connsiteX216" fmla="*/ 668439 w 1628275"/>
              <a:gd name="connsiteY216" fmla="*/ 401971 h 1631084"/>
              <a:gd name="connsiteX217" fmla="*/ 537178 w 1628275"/>
              <a:gd name="connsiteY217" fmla="*/ 522530 h 1631084"/>
              <a:gd name="connsiteX218" fmla="*/ 416619 w 1628275"/>
              <a:gd name="connsiteY218" fmla="*/ 653791 h 1631084"/>
              <a:gd name="connsiteX219" fmla="*/ 333841 w 1628275"/>
              <a:gd name="connsiteY219" fmla="*/ 761501 h 1631084"/>
              <a:gd name="connsiteX220" fmla="*/ 300852 w 1628275"/>
              <a:gd name="connsiteY220" fmla="*/ 713054 h 1631084"/>
              <a:gd name="connsiteX221" fmla="*/ 196694 w 1628275"/>
              <a:gd name="connsiteY221" fmla="*/ 508748 h 1631084"/>
              <a:gd name="connsiteX222" fmla="*/ 187913 w 1628275"/>
              <a:gd name="connsiteY222" fmla="*/ 481036 h 1631084"/>
              <a:gd name="connsiteX223" fmla="*/ 208145 w 1628275"/>
              <a:gd name="connsiteY223" fmla="*/ 449345 h 1631084"/>
              <a:gd name="connsiteX224" fmla="*/ 326880 w 1628275"/>
              <a:gd name="connsiteY224" fmla="*/ 312231 h 1631084"/>
              <a:gd name="connsiteX225" fmla="*/ 463994 w 1628275"/>
              <a:gd name="connsiteY225" fmla="*/ 193496 h 1631084"/>
              <a:gd name="connsiteX226" fmla="*/ 1275955 w 1628275"/>
              <a:gd name="connsiteY226" fmla="*/ 138672 h 1631084"/>
              <a:gd name="connsiteX227" fmla="*/ 1394351 w 1628275"/>
              <a:gd name="connsiteY227" fmla="*/ 236357 h 1631084"/>
              <a:gd name="connsiteX228" fmla="*/ 1480219 w 1628275"/>
              <a:gd name="connsiteY228" fmla="*/ 340431 h 1631084"/>
              <a:gd name="connsiteX229" fmla="*/ 1480182 w 1628275"/>
              <a:gd name="connsiteY229" fmla="*/ 355237 h 1631084"/>
              <a:gd name="connsiteX230" fmla="*/ 1462507 w 1628275"/>
              <a:gd name="connsiteY230" fmla="*/ 436180 h 1631084"/>
              <a:gd name="connsiteX231" fmla="*/ 1456696 w 1628275"/>
              <a:gd name="connsiteY231" fmla="*/ 426912 h 1631084"/>
              <a:gd name="connsiteX232" fmla="*/ 1334071 w 1628275"/>
              <a:gd name="connsiteY232" fmla="*/ 284553 h 1631084"/>
              <a:gd name="connsiteX233" fmla="*/ 1246438 w 1628275"/>
              <a:gd name="connsiteY233" fmla="*/ 204725 h 1631084"/>
              <a:gd name="connsiteX234" fmla="*/ 1182306 w 1628275"/>
              <a:gd name="connsiteY234" fmla="*/ 156477 h 1631084"/>
              <a:gd name="connsiteX235" fmla="*/ 1263298 w 1628275"/>
              <a:gd name="connsiteY235" fmla="*/ 138721 h 1631084"/>
              <a:gd name="connsiteX236" fmla="*/ 361720 w 1628275"/>
              <a:gd name="connsiteY236" fmla="*/ 135571 h 1631084"/>
              <a:gd name="connsiteX237" fmla="*/ 369153 w 1628275"/>
              <a:gd name="connsiteY237" fmla="*/ 135850 h 1631084"/>
              <a:gd name="connsiteX238" fmla="*/ 434127 w 1628275"/>
              <a:gd name="connsiteY238" fmla="*/ 147533 h 1631084"/>
              <a:gd name="connsiteX239" fmla="*/ 458203 w 1628275"/>
              <a:gd name="connsiteY239" fmla="*/ 155146 h 1631084"/>
              <a:gd name="connsiteX240" fmla="*/ 443806 w 1628275"/>
              <a:gd name="connsiteY240" fmla="*/ 164173 h 1631084"/>
              <a:gd name="connsiteX241" fmla="*/ 301447 w 1628275"/>
              <a:gd name="connsiteY241" fmla="*/ 286798 h 1631084"/>
              <a:gd name="connsiteX242" fmla="*/ 178821 w 1628275"/>
              <a:gd name="connsiteY242" fmla="*/ 429157 h 1631084"/>
              <a:gd name="connsiteX243" fmla="*/ 173940 w 1628275"/>
              <a:gd name="connsiteY243" fmla="*/ 436942 h 1631084"/>
              <a:gd name="connsiteX244" fmla="*/ 167011 w 1628275"/>
              <a:gd name="connsiteY244" fmla="*/ 415074 h 1631084"/>
              <a:gd name="connsiteX245" fmla="*/ 155267 w 1628275"/>
              <a:gd name="connsiteY245" fmla="*/ 350103 h 1631084"/>
              <a:gd name="connsiteX246" fmla="*/ 154809 w 1628275"/>
              <a:gd name="connsiteY246" fmla="*/ 338303 h 1631084"/>
              <a:gd name="connsiteX247" fmla="*/ 238921 w 1628275"/>
              <a:gd name="connsiteY247" fmla="*/ 236357 h 1631084"/>
              <a:gd name="connsiteX248" fmla="*/ 359837 w 1628275"/>
              <a:gd name="connsiteY248" fmla="*/ 136593 h 1631084"/>
              <a:gd name="connsiteX249" fmla="*/ 822000 w 1628275"/>
              <a:gd name="connsiteY249" fmla="*/ 16875 h 1631084"/>
              <a:gd name="connsiteX250" fmla="*/ 874274 w 1628275"/>
              <a:gd name="connsiteY250" fmla="*/ 30748 h 1631084"/>
              <a:gd name="connsiteX251" fmla="*/ 1099312 w 1628275"/>
              <a:gd name="connsiteY251" fmla="*/ 141362 h 1631084"/>
              <a:gd name="connsiteX252" fmla="*/ 1101782 w 1628275"/>
              <a:gd name="connsiteY252" fmla="*/ 143136 h 1631084"/>
              <a:gd name="connsiteX253" fmla="*/ 1056103 w 1628275"/>
              <a:gd name="connsiteY253" fmla="*/ 157917 h 1631084"/>
              <a:gd name="connsiteX254" fmla="*/ 931473 w 1628275"/>
              <a:gd name="connsiteY254" fmla="*/ 218212 h 1631084"/>
              <a:gd name="connsiteX255" fmla="*/ 819546 w 1628275"/>
              <a:gd name="connsiteY255" fmla="*/ 288448 h 1631084"/>
              <a:gd name="connsiteX256" fmla="*/ 704041 w 1628275"/>
              <a:gd name="connsiteY256" fmla="*/ 215967 h 1631084"/>
              <a:gd name="connsiteX257" fmla="*/ 579412 w 1628275"/>
              <a:gd name="connsiteY257" fmla="*/ 155672 h 1631084"/>
              <a:gd name="connsiteX258" fmla="*/ 542134 w 1628275"/>
              <a:gd name="connsiteY258" fmla="*/ 143610 h 1631084"/>
              <a:gd name="connsiteX259" fmla="*/ 610170 w 1628275"/>
              <a:gd name="connsiteY259" fmla="*/ 100174 h 1631084"/>
              <a:gd name="connsiteX260" fmla="*/ 761246 w 1628275"/>
              <a:gd name="connsiteY260" fmla="*/ 32999 h 1631084"/>
              <a:gd name="connsiteX261" fmla="*/ 883863 w 1628275"/>
              <a:gd name="connsiteY261" fmla="*/ 455 h 1631084"/>
              <a:gd name="connsiteX262" fmla="*/ 900171 w 1628275"/>
              <a:gd name="connsiteY262" fmla="*/ 1278 h 1631084"/>
              <a:gd name="connsiteX263" fmla="*/ 1134654 w 1628275"/>
              <a:gd name="connsiteY263" fmla="*/ 61265 h 1631084"/>
              <a:gd name="connsiteX264" fmla="*/ 1227976 w 1628275"/>
              <a:gd name="connsiteY264" fmla="*/ 111919 h 1631084"/>
              <a:gd name="connsiteX265" fmla="*/ 1171378 w 1628275"/>
              <a:gd name="connsiteY265" fmla="*/ 120616 h 1631084"/>
              <a:gd name="connsiteX266" fmla="*/ 1144384 w 1628275"/>
              <a:gd name="connsiteY266" fmla="*/ 129351 h 1631084"/>
              <a:gd name="connsiteX267" fmla="*/ 1059327 w 1628275"/>
              <a:gd name="connsiteY267" fmla="*/ 77182 h 1631084"/>
              <a:gd name="connsiteX268" fmla="*/ 962093 w 1628275"/>
              <a:gd name="connsiteY268" fmla="*/ 29805 h 1631084"/>
              <a:gd name="connsiteX269" fmla="*/ 883089 w 1628275"/>
              <a:gd name="connsiteY269" fmla="*/ 660 h 1631084"/>
              <a:gd name="connsiteX270" fmla="*/ 758423 w 1628275"/>
              <a:gd name="connsiteY270" fmla="*/ 0 h 1631084"/>
              <a:gd name="connsiteX271" fmla="*/ 759608 w 1628275"/>
              <a:gd name="connsiteY271" fmla="*/ 314 h 1631084"/>
              <a:gd name="connsiteX272" fmla="*/ 751954 w 1628275"/>
              <a:gd name="connsiteY272" fmla="*/ 2171 h 1631084"/>
              <a:gd name="connsiteX273" fmla="*/ 595507 w 1628275"/>
              <a:gd name="connsiteY273" fmla="*/ 69067 h 1631084"/>
              <a:gd name="connsiteX274" fmla="*/ 498913 w 1628275"/>
              <a:gd name="connsiteY274" fmla="*/ 129624 h 1631084"/>
              <a:gd name="connsiteX275" fmla="*/ 464138 w 1628275"/>
              <a:gd name="connsiteY275" fmla="*/ 118371 h 1631084"/>
              <a:gd name="connsiteX276" fmla="*/ 409014 w 1628275"/>
              <a:gd name="connsiteY276" fmla="*/ 109900 h 1631084"/>
              <a:gd name="connsiteX277" fmla="*/ 498618 w 1628275"/>
              <a:gd name="connsiteY277" fmla="*/ 61265 h 1631084"/>
              <a:gd name="connsiteX278" fmla="*/ 733101 w 1628275"/>
              <a:gd name="connsiteY278" fmla="*/ 1278 h 1631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</a:cxnLst>
            <a:rect l="l" t="t" r="r" b="b"/>
            <a:pathLst>
              <a:path w="1628275" h="1631084">
                <a:moveTo>
                  <a:pt x="817190" y="1617364"/>
                </a:moveTo>
                <a:lnTo>
                  <a:pt x="832767" y="1622213"/>
                </a:lnTo>
                <a:lnTo>
                  <a:pt x="866148" y="1628584"/>
                </a:lnTo>
                <a:lnTo>
                  <a:pt x="816636" y="1631084"/>
                </a:lnTo>
                <a:lnTo>
                  <a:pt x="770287" y="1628744"/>
                </a:lnTo>
                <a:close/>
                <a:moveTo>
                  <a:pt x="1139217" y="1471307"/>
                </a:moveTo>
                <a:lnTo>
                  <a:pt x="1159848" y="1477758"/>
                </a:lnTo>
                <a:lnTo>
                  <a:pt x="1168330" y="1479400"/>
                </a:lnTo>
                <a:lnTo>
                  <a:pt x="1173623" y="1481113"/>
                </a:lnTo>
                <a:lnTo>
                  <a:pt x="1183743" y="1482385"/>
                </a:lnTo>
                <a:lnTo>
                  <a:pt x="1226637" y="1490688"/>
                </a:lnTo>
                <a:lnTo>
                  <a:pt x="1265589" y="1492663"/>
                </a:lnTo>
                <a:lnTo>
                  <a:pt x="1270297" y="1493254"/>
                </a:lnTo>
                <a:lnTo>
                  <a:pt x="1134654" y="1566879"/>
                </a:lnTo>
                <a:cubicBezTo>
                  <a:pt x="1085781" y="1587551"/>
                  <a:pt x="1034478" y="1603602"/>
                  <a:pt x="981292" y="1614485"/>
                </a:cubicBezTo>
                <a:lnTo>
                  <a:pt x="973219" y="1615717"/>
                </a:lnTo>
                <a:lnTo>
                  <a:pt x="952888" y="1614813"/>
                </a:lnTo>
                <a:lnTo>
                  <a:pt x="883265" y="1600972"/>
                </a:lnTo>
                <a:lnTo>
                  <a:pt x="1037765" y="1534909"/>
                </a:lnTo>
                <a:close/>
                <a:moveTo>
                  <a:pt x="499627" y="1471147"/>
                </a:moveTo>
                <a:lnTo>
                  <a:pt x="597753" y="1532664"/>
                </a:lnTo>
                <a:cubicBezTo>
                  <a:pt x="636462" y="1552943"/>
                  <a:pt x="675617" y="1570577"/>
                  <a:pt x="714894" y="1585518"/>
                </a:cubicBezTo>
                <a:lnTo>
                  <a:pt x="762005" y="1600184"/>
                </a:lnTo>
                <a:lnTo>
                  <a:pt x="720212" y="1611276"/>
                </a:lnTo>
                <a:lnTo>
                  <a:pt x="662987" y="1616165"/>
                </a:lnTo>
                <a:lnTo>
                  <a:pt x="651980" y="1614485"/>
                </a:lnTo>
                <a:cubicBezTo>
                  <a:pt x="598794" y="1603602"/>
                  <a:pt x="547491" y="1587551"/>
                  <a:pt x="498618" y="1566879"/>
                </a:cubicBezTo>
                <a:lnTo>
                  <a:pt x="365751" y="1494761"/>
                </a:lnTo>
                <a:lnTo>
                  <a:pt x="383724" y="1495370"/>
                </a:lnTo>
                <a:cubicBezTo>
                  <a:pt x="408401" y="1493726"/>
                  <a:pt x="434541" y="1489688"/>
                  <a:pt x="461893" y="1483358"/>
                </a:cubicBezTo>
                <a:close/>
                <a:moveTo>
                  <a:pt x="819546" y="1311872"/>
                </a:moveTo>
                <a:lnTo>
                  <a:pt x="933719" y="1383518"/>
                </a:lnTo>
                <a:cubicBezTo>
                  <a:pt x="960410" y="1398374"/>
                  <a:pt x="986724" y="1411827"/>
                  <a:pt x="1012517" y="1423819"/>
                </a:cubicBezTo>
                <a:lnTo>
                  <a:pt x="1045012" y="1437360"/>
                </a:lnTo>
                <a:lnTo>
                  <a:pt x="1058348" y="1443813"/>
                </a:lnTo>
                <a:lnTo>
                  <a:pt x="1067953" y="1446920"/>
                </a:lnTo>
                <a:lnTo>
                  <a:pt x="1088184" y="1455350"/>
                </a:lnTo>
                <a:lnTo>
                  <a:pt x="1095450" y="1457622"/>
                </a:lnTo>
                <a:lnTo>
                  <a:pt x="1023106" y="1503808"/>
                </a:lnTo>
                <a:cubicBezTo>
                  <a:pt x="973332" y="1530598"/>
                  <a:pt x="922742" y="1553031"/>
                  <a:pt x="872029" y="1570984"/>
                </a:cubicBezTo>
                <a:lnTo>
                  <a:pt x="818325" y="1585237"/>
                </a:lnTo>
                <a:lnTo>
                  <a:pt x="725490" y="1554430"/>
                </a:lnTo>
                <a:cubicBezTo>
                  <a:pt x="687534" y="1539291"/>
                  <a:pt x="649745" y="1521650"/>
                  <a:pt x="612415" y="1501557"/>
                </a:cubicBezTo>
                <a:lnTo>
                  <a:pt x="542867" y="1457156"/>
                </a:lnTo>
                <a:lnTo>
                  <a:pt x="577167" y="1446058"/>
                </a:lnTo>
                <a:cubicBezTo>
                  <a:pt x="617350" y="1429710"/>
                  <a:pt x="659091" y="1409531"/>
                  <a:pt x="701796" y="1385763"/>
                </a:cubicBezTo>
                <a:close/>
                <a:moveTo>
                  <a:pt x="1463592" y="1160239"/>
                </a:moveTo>
                <a:lnTo>
                  <a:pt x="1480189" y="1236248"/>
                </a:lnTo>
                <a:lnTo>
                  <a:pt x="1482437" y="1250464"/>
                </a:lnTo>
                <a:lnTo>
                  <a:pt x="1482523" y="1284921"/>
                </a:lnTo>
                <a:lnTo>
                  <a:pt x="1394351" y="1391787"/>
                </a:lnTo>
                <a:lnTo>
                  <a:pt x="1307832" y="1463171"/>
                </a:lnTo>
                <a:lnTo>
                  <a:pt x="1269515" y="1463023"/>
                </a:lnTo>
                <a:lnTo>
                  <a:pt x="1255297" y="1460761"/>
                </a:lnTo>
                <a:lnTo>
                  <a:pt x="1181756" y="1444638"/>
                </a:lnTo>
                <a:lnTo>
                  <a:pt x="1189467" y="1439803"/>
                </a:lnTo>
                <a:cubicBezTo>
                  <a:pt x="1238732" y="1403477"/>
                  <a:pt x="1286440" y="1362563"/>
                  <a:pt x="1331825" y="1317178"/>
                </a:cubicBezTo>
                <a:cubicBezTo>
                  <a:pt x="1377210" y="1271793"/>
                  <a:pt x="1418124" y="1224085"/>
                  <a:pt x="1454451" y="1174821"/>
                </a:cubicBezTo>
                <a:close/>
                <a:moveTo>
                  <a:pt x="173151" y="1158420"/>
                </a:moveTo>
                <a:lnTo>
                  <a:pt x="209170" y="1209220"/>
                </a:lnTo>
                <a:cubicBezTo>
                  <a:pt x="238130" y="1245550"/>
                  <a:pt x="269654" y="1280894"/>
                  <a:pt x="303692" y="1314933"/>
                </a:cubicBezTo>
                <a:cubicBezTo>
                  <a:pt x="349077" y="1360318"/>
                  <a:pt x="396785" y="1401232"/>
                  <a:pt x="446051" y="1437558"/>
                </a:cubicBezTo>
                <a:lnTo>
                  <a:pt x="459469" y="1445971"/>
                </a:lnTo>
                <a:lnTo>
                  <a:pt x="369885" y="1465534"/>
                </a:lnTo>
                <a:lnTo>
                  <a:pt x="328429" y="1465637"/>
                </a:lnTo>
                <a:lnTo>
                  <a:pt x="238921" y="1391787"/>
                </a:lnTo>
                <a:lnTo>
                  <a:pt x="153218" y="1287914"/>
                </a:lnTo>
                <a:lnTo>
                  <a:pt x="153370" y="1248649"/>
                </a:lnTo>
                <a:close/>
                <a:moveTo>
                  <a:pt x="17780" y="859130"/>
                </a:moveTo>
                <a:lnTo>
                  <a:pt x="19066" y="864426"/>
                </a:lnTo>
                <a:cubicBezTo>
                  <a:pt x="45345" y="943070"/>
                  <a:pt x="82463" y="1021658"/>
                  <a:pt x="130030" y="1097605"/>
                </a:cubicBezTo>
                <a:lnTo>
                  <a:pt x="146761" y="1121200"/>
                </a:lnTo>
                <a:lnTo>
                  <a:pt x="135264" y="1156730"/>
                </a:lnTo>
                <a:cubicBezTo>
                  <a:pt x="128934" y="1184082"/>
                  <a:pt x="124896" y="1210222"/>
                  <a:pt x="123252" y="1234899"/>
                </a:cubicBezTo>
                <a:lnTo>
                  <a:pt x="123493" y="1242012"/>
                </a:lnTo>
                <a:lnTo>
                  <a:pt x="63829" y="1132090"/>
                </a:lnTo>
                <a:cubicBezTo>
                  <a:pt x="43157" y="1083217"/>
                  <a:pt x="27106" y="1031914"/>
                  <a:pt x="16223" y="978728"/>
                </a:cubicBezTo>
                <a:lnTo>
                  <a:pt x="6138" y="912648"/>
                </a:lnTo>
                <a:lnTo>
                  <a:pt x="7354" y="898413"/>
                </a:lnTo>
                <a:close/>
                <a:moveTo>
                  <a:pt x="1618744" y="857229"/>
                </a:moveTo>
                <a:lnTo>
                  <a:pt x="1628275" y="905173"/>
                </a:lnTo>
                <a:lnTo>
                  <a:pt x="1617049" y="978728"/>
                </a:lnTo>
                <a:cubicBezTo>
                  <a:pt x="1606166" y="1031914"/>
                  <a:pt x="1590115" y="1083217"/>
                  <a:pt x="1569443" y="1132090"/>
                </a:cubicBezTo>
                <a:lnTo>
                  <a:pt x="1511422" y="1238985"/>
                </a:lnTo>
                <a:lnTo>
                  <a:pt x="1509826" y="1207499"/>
                </a:lnTo>
                <a:lnTo>
                  <a:pt x="1501523" y="1164605"/>
                </a:lnTo>
                <a:lnTo>
                  <a:pt x="1500251" y="1154485"/>
                </a:lnTo>
                <a:lnTo>
                  <a:pt x="1498538" y="1149192"/>
                </a:lnTo>
                <a:lnTo>
                  <a:pt x="1496896" y="1140710"/>
                </a:lnTo>
                <a:lnTo>
                  <a:pt x="1489887" y="1118295"/>
                </a:lnTo>
                <a:lnTo>
                  <a:pt x="1549557" y="1023118"/>
                </a:lnTo>
                <a:cubicBezTo>
                  <a:pt x="1576595" y="971505"/>
                  <a:pt x="1598932" y="919101"/>
                  <a:pt x="1616452" y="866671"/>
                </a:cubicBezTo>
                <a:close/>
                <a:moveTo>
                  <a:pt x="333825" y="837285"/>
                </a:moveTo>
                <a:lnTo>
                  <a:pt x="418864" y="947938"/>
                </a:lnTo>
                <a:cubicBezTo>
                  <a:pt x="456025" y="992117"/>
                  <a:pt x="496293" y="1036070"/>
                  <a:pt x="539423" y="1079200"/>
                </a:cubicBezTo>
                <a:lnTo>
                  <a:pt x="539423" y="1079201"/>
                </a:lnTo>
                <a:cubicBezTo>
                  <a:pt x="582553" y="1122331"/>
                  <a:pt x="626506" y="1162598"/>
                  <a:pt x="670685" y="1199760"/>
                </a:cubicBezTo>
                <a:lnTo>
                  <a:pt x="781667" y="1285052"/>
                </a:lnTo>
                <a:lnTo>
                  <a:pt x="699828" y="1338786"/>
                </a:lnTo>
                <a:cubicBezTo>
                  <a:pt x="659764" y="1362500"/>
                  <a:pt x="620357" y="1383223"/>
                  <a:pt x="582082" y="1400736"/>
                </a:cubicBezTo>
                <a:lnTo>
                  <a:pt x="502472" y="1431367"/>
                </a:lnTo>
                <a:lnTo>
                  <a:pt x="466240" y="1408235"/>
                </a:lnTo>
                <a:cubicBezTo>
                  <a:pt x="418793" y="1372852"/>
                  <a:pt x="372857" y="1333232"/>
                  <a:pt x="329125" y="1289500"/>
                </a:cubicBezTo>
                <a:cubicBezTo>
                  <a:pt x="296326" y="1256701"/>
                  <a:pt x="265840" y="1222662"/>
                  <a:pt x="237720" y="1187676"/>
                </a:cubicBezTo>
                <a:lnTo>
                  <a:pt x="187169" y="1117293"/>
                </a:lnTo>
                <a:lnTo>
                  <a:pt x="218302" y="1036506"/>
                </a:lnTo>
                <a:cubicBezTo>
                  <a:pt x="235826" y="998248"/>
                  <a:pt x="256554" y="958861"/>
                  <a:pt x="280267" y="918821"/>
                </a:cubicBezTo>
                <a:close/>
                <a:moveTo>
                  <a:pt x="1303534" y="837130"/>
                </a:moveTo>
                <a:lnTo>
                  <a:pt x="1355680" y="916549"/>
                </a:lnTo>
                <a:lnTo>
                  <a:pt x="1411002" y="1021700"/>
                </a:lnTo>
                <a:lnTo>
                  <a:pt x="1421183" y="1043534"/>
                </a:lnTo>
                <a:lnTo>
                  <a:pt x="1449342" y="1116716"/>
                </a:lnTo>
                <a:lnTo>
                  <a:pt x="1425133" y="1154636"/>
                </a:lnTo>
                <a:cubicBezTo>
                  <a:pt x="1389750" y="1202081"/>
                  <a:pt x="1350130" y="1248018"/>
                  <a:pt x="1306397" y="1291751"/>
                </a:cubicBezTo>
                <a:cubicBezTo>
                  <a:pt x="1262665" y="1335483"/>
                  <a:pt x="1216728" y="1375102"/>
                  <a:pt x="1169282" y="1410487"/>
                </a:cubicBezTo>
                <a:lnTo>
                  <a:pt x="1137785" y="1430594"/>
                </a:lnTo>
                <a:lnTo>
                  <a:pt x="1062641" y="1401636"/>
                </a:lnTo>
                <a:lnTo>
                  <a:pt x="1040799" y="1391441"/>
                </a:lnTo>
                <a:lnTo>
                  <a:pt x="935714" y="1336111"/>
                </a:lnTo>
                <a:lnTo>
                  <a:pt x="928939" y="1331661"/>
                </a:lnTo>
                <a:lnTo>
                  <a:pt x="857327" y="1284621"/>
                </a:lnTo>
                <a:lnTo>
                  <a:pt x="964831" y="1202003"/>
                </a:lnTo>
                <a:cubicBezTo>
                  <a:pt x="1009010" y="1164843"/>
                  <a:pt x="1052962" y="1124575"/>
                  <a:pt x="1096093" y="1081445"/>
                </a:cubicBezTo>
                <a:cubicBezTo>
                  <a:pt x="1139223" y="1038315"/>
                  <a:pt x="1179491" y="994362"/>
                  <a:pt x="1216651" y="950183"/>
                </a:cubicBezTo>
                <a:close/>
                <a:moveTo>
                  <a:pt x="868" y="789428"/>
                </a:moveTo>
                <a:lnTo>
                  <a:pt x="2521" y="796239"/>
                </a:lnTo>
                <a:lnTo>
                  <a:pt x="0" y="806630"/>
                </a:lnTo>
                <a:close/>
                <a:moveTo>
                  <a:pt x="162202" y="521310"/>
                </a:moveTo>
                <a:lnTo>
                  <a:pt x="174810" y="560274"/>
                </a:lnTo>
                <a:cubicBezTo>
                  <a:pt x="191157" y="600458"/>
                  <a:pt x="211336" y="642198"/>
                  <a:pt x="235105" y="684903"/>
                </a:cubicBezTo>
                <a:lnTo>
                  <a:pt x="306750" y="799076"/>
                </a:lnTo>
                <a:lnTo>
                  <a:pt x="232860" y="916825"/>
                </a:lnTo>
                <a:cubicBezTo>
                  <a:pt x="209091" y="959531"/>
                  <a:pt x="188912" y="1001272"/>
                  <a:pt x="172565" y="1041455"/>
                </a:cubicBezTo>
                <a:lnTo>
                  <a:pt x="160210" y="1079641"/>
                </a:lnTo>
                <a:lnTo>
                  <a:pt x="97794" y="968738"/>
                </a:lnTo>
                <a:cubicBezTo>
                  <a:pt x="79342" y="931135"/>
                  <a:pt x="63357" y="893169"/>
                  <a:pt x="49893" y="855134"/>
                </a:cubicBezTo>
                <a:lnTo>
                  <a:pt x="34366" y="796636"/>
                </a:lnTo>
                <a:lnTo>
                  <a:pt x="47648" y="746597"/>
                </a:lnTo>
                <a:cubicBezTo>
                  <a:pt x="65600" y="695885"/>
                  <a:pt x="88032" y="645294"/>
                  <a:pt x="114823" y="595521"/>
                </a:cubicBezTo>
                <a:close/>
                <a:moveTo>
                  <a:pt x="1474281" y="520564"/>
                </a:moveTo>
                <a:lnTo>
                  <a:pt x="1520700" y="593273"/>
                </a:lnTo>
                <a:cubicBezTo>
                  <a:pt x="1540793" y="630603"/>
                  <a:pt x="1558434" y="668394"/>
                  <a:pt x="1573573" y="706350"/>
                </a:cubicBezTo>
                <a:lnTo>
                  <a:pt x="1602544" y="793654"/>
                </a:lnTo>
                <a:lnTo>
                  <a:pt x="1585630" y="857381"/>
                </a:lnTo>
                <a:cubicBezTo>
                  <a:pt x="1567678" y="908094"/>
                  <a:pt x="1545245" y="958685"/>
                  <a:pt x="1518456" y="1008458"/>
                </a:cubicBezTo>
                <a:lnTo>
                  <a:pt x="1476226" y="1074604"/>
                </a:lnTo>
                <a:lnTo>
                  <a:pt x="1474488" y="1069046"/>
                </a:lnTo>
                <a:lnTo>
                  <a:pt x="1466058" y="1048815"/>
                </a:lnTo>
                <a:lnTo>
                  <a:pt x="1462951" y="1039210"/>
                </a:lnTo>
                <a:lnTo>
                  <a:pt x="1456497" y="1025874"/>
                </a:lnTo>
                <a:lnTo>
                  <a:pt x="1442957" y="993379"/>
                </a:lnTo>
                <a:cubicBezTo>
                  <a:pt x="1430965" y="967586"/>
                  <a:pt x="1417512" y="941272"/>
                  <a:pt x="1402656" y="914581"/>
                </a:cubicBezTo>
                <a:lnTo>
                  <a:pt x="1330174" y="799075"/>
                </a:lnTo>
                <a:lnTo>
                  <a:pt x="1400411" y="687148"/>
                </a:lnTo>
                <a:cubicBezTo>
                  <a:pt x="1424179" y="644443"/>
                  <a:pt x="1444358" y="602702"/>
                  <a:pt x="1460706" y="562519"/>
                </a:cubicBezTo>
                <a:close/>
                <a:moveTo>
                  <a:pt x="1507923" y="382712"/>
                </a:moveTo>
                <a:lnTo>
                  <a:pt x="1569443" y="496054"/>
                </a:lnTo>
                <a:cubicBezTo>
                  <a:pt x="1590115" y="544927"/>
                  <a:pt x="1606166" y="596230"/>
                  <a:pt x="1617049" y="649416"/>
                </a:cubicBezTo>
                <a:lnTo>
                  <a:pt x="1625730" y="706296"/>
                </a:lnTo>
                <a:lnTo>
                  <a:pt x="1617542" y="737146"/>
                </a:lnTo>
                <a:lnTo>
                  <a:pt x="1604656" y="695755"/>
                </a:lnTo>
                <a:cubicBezTo>
                  <a:pt x="1589716" y="656478"/>
                  <a:pt x="1572081" y="617324"/>
                  <a:pt x="1551802" y="578613"/>
                </a:cubicBezTo>
                <a:lnTo>
                  <a:pt x="1488282" y="477294"/>
                </a:lnTo>
                <a:lnTo>
                  <a:pt x="1498006" y="447245"/>
                </a:lnTo>
                <a:close/>
                <a:moveTo>
                  <a:pt x="127366" y="378996"/>
                </a:moveTo>
                <a:lnTo>
                  <a:pt x="137509" y="444999"/>
                </a:lnTo>
                <a:lnTo>
                  <a:pt x="148192" y="478013"/>
                </a:lnTo>
                <a:lnTo>
                  <a:pt x="83715" y="580858"/>
                </a:lnTo>
                <a:lnTo>
                  <a:pt x="17931" y="734708"/>
                </a:lnTo>
                <a:lnTo>
                  <a:pt x="9599" y="703319"/>
                </a:lnTo>
                <a:lnTo>
                  <a:pt x="9024" y="696586"/>
                </a:lnTo>
                <a:lnTo>
                  <a:pt x="16223" y="649416"/>
                </a:lnTo>
                <a:cubicBezTo>
                  <a:pt x="27106" y="596230"/>
                  <a:pt x="43157" y="544927"/>
                  <a:pt x="63829" y="496054"/>
                </a:cubicBezTo>
                <a:close/>
                <a:moveTo>
                  <a:pt x="819351" y="340580"/>
                </a:moveTo>
                <a:lnTo>
                  <a:pt x="839098" y="354020"/>
                </a:lnTo>
                <a:cubicBezTo>
                  <a:pt x="874914" y="380415"/>
                  <a:pt x="910821" y="408911"/>
                  <a:pt x="946494" y="439362"/>
                </a:cubicBezTo>
                <a:lnTo>
                  <a:pt x="1067419" y="551205"/>
                </a:lnTo>
                <a:lnTo>
                  <a:pt x="1179260" y="672129"/>
                </a:lnTo>
                <a:lnTo>
                  <a:pt x="1221573" y="725932"/>
                </a:lnTo>
                <a:lnTo>
                  <a:pt x="1275786" y="794870"/>
                </a:lnTo>
                <a:lnTo>
                  <a:pt x="1276770" y="796368"/>
                </a:lnTo>
                <a:lnTo>
                  <a:pt x="1278600" y="799155"/>
                </a:lnTo>
                <a:lnTo>
                  <a:pt x="1273542" y="806860"/>
                </a:lnTo>
                <a:cubicBezTo>
                  <a:pt x="1214588" y="888653"/>
                  <a:pt x="1144548" y="971152"/>
                  <a:pt x="1065174" y="1050526"/>
                </a:cubicBezTo>
                <a:cubicBezTo>
                  <a:pt x="985800" y="1129900"/>
                  <a:pt x="903301" y="1199940"/>
                  <a:pt x="821508" y="1258892"/>
                </a:cubicBezTo>
                <a:lnTo>
                  <a:pt x="819834" y="1259992"/>
                </a:lnTo>
                <a:lnTo>
                  <a:pt x="814113" y="1256235"/>
                </a:lnTo>
                <a:cubicBezTo>
                  <a:pt x="773245" y="1226770"/>
                  <a:pt x="732202" y="1194537"/>
                  <a:pt x="691462" y="1159758"/>
                </a:cubicBezTo>
                <a:lnTo>
                  <a:pt x="570629" y="1047994"/>
                </a:lnTo>
                <a:lnTo>
                  <a:pt x="458865" y="927161"/>
                </a:lnTo>
                <a:cubicBezTo>
                  <a:pt x="428434" y="891514"/>
                  <a:pt x="399951" y="855634"/>
                  <a:pt x="373568" y="819843"/>
                </a:cubicBezTo>
                <a:lnTo>
                  <a:pt x="359170" y="798700"/>
                </a:lnTo>
                <a:lnTo>
                  <a:pt x="360142" y="797221"/>
                </a:lnTo>
                <a:cubicBezTo>
                  <a:pt x="419073" y="715484"/>
                  <a:pt x="489070" y="633049"/>
                  <a:pt x="568384" y="553736"/>
                </a:cubicBezTo>
                <a:cubicBezTo>
                  <a:pt x="647697" y="474422"/>
                  <a:pt x="730132" y="404425"/>
                  <a:pt x="811869" y="345494"/>
                </a:cubicBezTo>
                <a:close/>
                <a:moveTo>
                  <a:pt x="1138940" y="169824"/>
                </a:moveTo>
                <a:lnTo>
                  <a:pt x="1206818" y="218576"/>
                </a:lnTo>
                <a:cubicBezTo>
                  <a:pt x="1241804" y="246696"/>
                  <a:pt x="1275843" y="277183"/>
                  <a:pt x="1308642" y="309982"/>
                </a:cubicBezTo>
                <a:cubicBezTo>
                  <a:pt x="1352375" y="353714"/>
                  <a:pt x="1391994" y="399651"/>
                  <a:pt x="1427378" y="447097"/>
                </a:cubicBezTo>
                <a:lnTo>
                  <a:pt x="1448785" y="480628"/>
                </a:lnTo>
                <a:lnTo>
                  <a:pt x="1415383" y="567434"/>
                </a:lnTo>
                <a:cubicBezTo>
                  <a:pt x="1397871" y="605707"/>
                  <a:pt x="1377148" y="645116"/>
                  <a:pt x="1353435" y="685180"/>
                </a:cubicBezTo>
                <a:lnTo>
                  <a:pt x="1303359" y="761448"/>
                </a:lnTo>
                <a:lnTo>
                  <a:pt x="1298571" y="755221"/>
                </a:lnTo>
                <a:lnTo>
                  <a:pt x="1218897" y="651547"/>
                </a:lnTo>
                <a:cubicBezTo>
                  <a:pt x="1181736" y="607368"/>
                  <a:pt x="1141469" y="563415"/>
                  <a:pt x="1098339" y="520285"/>
                </a:cubicBezTo>
                <a:lnTo>
                  <a:pt x="1098338" y="520286"/>
                </a:lnTo>
                <a:lnTo>
                  <a:pt x="1098338" y="520284"/>
                </a:lnTo>
                <a:cubicBezTo>
                  <a:pt x="1055208" y="477154"/>
                  <a:pt x="1011255" y="436887"/>
                  <a:pt x="967076" y="399726"/>
                </a:cubicBezTo>
                <a:lnTo>
                  <a:pt x="857504" y="315517"/>
                </a:lnTo>
                <a:lnTo>
                  <a:pt x="933469" y="265617"/>
                </a:lnTo>
                <a:cubicBezTo>
                  <a:pt x="973509" y="241904"/>
                  <a:pt x="1012897" y="221177"/>
                  <a:pt x="1051154" y="203654"/>
                </a:cubicBezTo>
                <a:close/>
                <a:moveTo>
                  <a:pt x="502249" y="169074"/>
                </a:moveTo>
                <a:lnTo>
                  <a:pt x="527827" y="177161"/>
                </a:lnTo>
                <a:cubicBezTo>
                  <a:pt x="592612" y="202094"/>
                  <a:pt x="661604" y="237194"/>
                  <a:pt x="732238" y="281285"/>
                </a:cubicBezTo>
                <a:lnTo>
                  <a:pt x="781684" y="314941"/>
                </a:lnTo>
                <a:lnTo>
                  <a:pt x="668439" y="401971"/>
                </a:lnTo>
                <a:cubicBezTo>
                  <a:pt x="624261" y="439132"/>
                  <a:pt x="580307" y="479400"/>
                  <a:pt x="537178" y="522530"/>
                </a:cubicBezTo>
                <a:cubicBezTo>
                  <a:pt x="494048" y="565659"/>
                  <a:pt x="453780" y="609613"/>
                  <a:pt x="416619" y="653791"/>
                </a:cubicBezTo>
                <a:lnTo>
                  <a:pt x="333841" y="761501"/>
                </a:lnTo>
                <a:lnTo>
                  <a:pt x="300852" y="713054"/>
                </a:lnTo>
                <a:cubicBezTo>
                  <a:pt x="256767" y="642464"/>
                  <a:pt x="221657" y="573509"/>
                  <a:pt x="196694" y="508748"/>
                </a:cubicBezTo>
                <a:lnTo>
                  <a:pt x="187913" y="481036"/>
                </a:lnTo>
                <a:lnTo>
                  <a:pt x="208145" y="449345"/>
                </a:lnTo>
                <a:cubicBezTo>
                  <a:pt x="243529" y="401899"/>
                  <a:pt x="283148" y="355963"/>
                  <a:pt x="326880" y="312231"/>
                </a:cubicBezTo>
                <a:cubicBezTo>
                  <a:pt x="370612" y="268499"/>
                  <a:pt x="416549" y="228880"/>
                  <a:pt x="463994" y="193496"/>
                </a:cubicBezTo>
                <a:close/>
                <a:moveTo>
                  <a:pt x="1275955" y="138672"/>
                </a:moveTo>
                <a:lnTo>
                  <a:pt x="1394351" y="236357"/>
                </a:lnTo>
                <a:lnTo>
                  <a:pt x="1480219" y="340431"/>
                </a:lnTo>
                <a:lnTo>
                  <a:pt x="1480182" y="355237"/>
                </a:lnTo>
                <a:lnTo>
                  <a:pt x="1462507" y="436180"/>
                </a:lnTo>
                <a:lnTo>
                  <a:pt x="1456696" y="426912"/>
                </a:lnTo>
                <a:cubicBezTo>
                  <a:pt x="1420369" y="377646"/>
                  <a:pt x="1379456" y="329938"/>
                  <a:pt x="1334071" y="284553"/>
                </a:cubicBezTo>
                <a:cubicBezTo>
                  <a:pt x="1305705" y="256188"/>
                  <a:pt x="1276431" y="229569"/>
                  <a:pt x="1246438" y="204725"/>
                </a:cubicBezTo>
                <a:lnTo>
                  <a:pt x="1182306" y="156477"/>
                </a:lnTo>
                <a:lnTo>
                  <a:pt x="1263298" y="138721"/>
                </a:lnTo>
                <a:close/>
                <a:moveTo>
                  <a:pt x="361720" y="135571"/>
                </a:moveTo>
                <a:lnTo>
                  <a:pt x="369153" y="135850"/>
                </a:lnTo>
                <a:cubicBezTo>
                  <a:pt x="389949" y="138191"/>
                  <a:pt x="411652" y="142106"/>
                  <a:pt x="434127" y="147533"/>
                </a:cubicBezTo>
                <a:lnTo>
                  <a:pt x="458203" y="155146"/>
                </a:lnTo>
                <a:lnTo>
                  <a:pt x="443806" y="164173"/>
                </a:lnTo>
                <a:cubicBezTo>
                  <a:pt x="394540" y="200499"/>
                  <a:pt x="346832" y="241413"/>
                  <a:pt x="301447" y="286798"/>
                </a:cubicBezTo>
                <a:cubicBezTo>
                  <a:pt x="256062" y="332183"/>
                  <a:pt x="215148" y="379891"/>
                  <a:pt x="178821" y="429157"/>
                </a:cubicBezTo>
                <a:lnTo>
                  <a:pt x="173940" y="436942"/>
                </a:lnTo>
                <a:lnTo>
                  <a:pt x="167011" y="415074"/>
                </a:lnTo>
                <a:cubicBezTo>
                  <a:pt x="161566" y="392602"/>
                  <a:pt x="157631" y="370900"/>
                  <a:pt x="155267" y="350103"/>
                </a:cubicBezTo>
                <a:lnTo>
                  <a:pt x="154809" y="338303"/>
                </a:lnTo>
                <a:lnTo>
                  <a:pt x="238921" y="236357"/>
                </a:lnTo>
                <a:cubicBezTo>
                  <a:pt x="275884" y="199395"/>
                  <a:pt x="316372" y="165958"/>
                  <a:pt x="359837" y="136593"/>
                </a:cubicBezTo>
                <a:close/>
                <a:moveTo>
                  <a:pt x="822000" y="16875"/>
                </a:moveTo>
                <a:lnTo>
                  <a:pt x="874274" y="30748"/>
                </a:lnTo>
                <a:cubicBezTo>
                  <a:pt x="950344" y="57678"/>
                  <a:pt x="1026138" y="94686"/>
                  <a:pt x="1099312" y="141362"/>
                </a:cubicBezTo>
                <a:lnTo>
                  <a:pt x="1101782" y="143136"/>
                </a:lnTo>
                <a:lnTo>
                  <a:pt x="1056103" y="157917"/>
                </a:lnTo>
                <a:cubicBezTo>
                  <a:pt x="1015920" y="174264"/>
                  <a:pt x="974179" y="194443"/>
                  <a:pt x="931473" y="218212"/>
                </a:cubicBezTo>
                <a:lnTo>
                  <a:pt x="819546" y="288448"/>
                </a:lnTo>
                <a:lnTo>
                  <a:pt x="704041" y="215967"/>
                </a:lnTo>
                <a:cubicBezTo>
                  <a:pt x="661336" y="192198"/>
                  <a:pt x="619595" y="172019"/>
                  <a:pt x="579412" y="155672"/>
                </a:cubicBezTo>
                <a:lnTo>
                  <a:pt x="542134" y="143610"/>
                </a:lnTo>
                <a:lnTo>
                  <a:pt x="610170" y="100174"/>
                </a:lnTo>
                <a:cubicBezTo>
                  <a:pt x="659943" y="73384"/>
                  <a:pt x="710533" y="50952"/>
                  <a:pt x="761246" y="32999"/>
                </a:cubicBezTo>
                <a:close/>
                <a:moveTo>
                  <a:pt x="883863" y="455"/>
                </a:moveTo>
                <a:lnTo>
                  <a:pt x="900171" y="1278"/>
                </a:lnTo>
                <a:cubicBezTo>
                  <a:pt x="982567" y="9646"/>
                  <a:pt x="1061344" y="30258"/>
                  <a:pt x="1134654" y="61265"/>
                </a:cubicBezTo>
                <a:lnTo>
                  <a:pt x="1227976" y="111919"/>
                </a:lnTo>
                <a:lnTo>
                  <a:pt x="1171378" y="120616"/>
                </a:lnTo>
                <a:lnTo>
                  <a:pt x="1144384" y="129351"/>
                </a:lnTo>
                <a:lnTo>
                  <a:pt x="1059327" y="77182"/>
                </a:lnTo>
                <a:cubicBezTo>
                  <a:pt x="1027200" y="59549"/>
                  <a:pt x="994726" y="43748"/>
                  <a:pt x="962093" y="29805"/>
                </a:cubicBezTo>
                <a:lnTo>
                  <a:pt x="883089" y="660"/>
                </a:lnTo>
                <a:close/>
                <a:moveTo>
                  <a:pt x="758423" y="0"/>
                </a:moveTo>
                <a:lnTo>
                  <a:pt x="759608" y="314"/>
                </a:lnTo>
                <a:lnTo>
                  <a:pt x="751954" y="2171"/>
                </a:lnTo>
                <a:cubicBezTo>
                  <a:pt x="699524" y="19691"/>
                  <a:pt x="647120" y="42028"/>
                  <a:pt x="595507" y="69067"/>
                </a:cubicBezTo>
                <a:lnTo>
                  <a:pt x="498913" y="129624"/>
                </a:lnTo>
                <a:lnTo>
                  <a:pt x="464138" y="118371"/>
                </a:lnTo>
                <a:lnTo>
                  <a:pt x="409014" y="109900"/>
                </a:lnTo>
                <a:lnTo>
                  <a:pt x="498618" y="61265"/>
                </a:lnTo>
                <a:cubicBezTo>
                  <a:pt x="571928" y="30258"/>
                  <a:pt x="650705" y="9646"/>
                  <a:pt x="733101" y="1278"/>
                </a:cubicBezTo>
                <a:close/>
              </a:path>
            </a:pathLst>
          </a:custGeom>
          <a:solidFill>
            <a:srgbClr val="99CCFF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D3AA534F-E858-36D3-993C-E39883D6704E}"/>
              </a:ext>
            </a:extLst>
          </p:cNvPr>
          <p:cNvSpPr/>
          <p:nvPr/>
        </p:nvSpPr>
        <p:spPr>
          <a:xfrm>
            <a:off x="6776107" y="1069443"/>
            <a:ext cx="2241661" cy="2241661"/>
          </a:xfrm>
          <a:custGeom>
            <a:avLst/>
            <a:gdLst>
              <a:gd name="connsiteX0" fmla="*/ 920512 w 1634024"/>
              <a:gd name="connsiteY0" fmla="*/ 1550693 h 1634024"/>
              <a:gd name="connsiteX1" fmla="*/ 906296 w 1634024"/>
              <a:gd name="connsiteY1" fmla="*/ 1574402 h 1634024"/>
              <a:gd name="connsiteX2" fmla="*/ 871335 w 1634024"/>
              <a:gd name="connsiteY2" fmla="*/ 1615841 h 1634024"/>
              <a:gd name="connsiteX3" fmla="*/ 849128 w 1634024"/>
              <a:gd name="connsiteY3" fmla="*/ 1632402 h 1634024"/>
              <a:gd name="connsiteX4" fmla="*/ 817012 w 1634024"/>
              <a:gd name="connsiteY4" fmla="*/ 1634024 h 1634024"/>
              <a:gd name="connsiteX5" fmla="*/ 785779 w 1634024"/>
              <a:gd name="connsiteY5" fmla="*/ 1632447 h 1634024"/>
              <a:gd name="connsiteX6" fmla="*/ 763125 w 1634024"/>
              <a:gd name="connsiteY6" fmla="*/ 1614570 h 1634024"/>
              <a:gd name="connsiteX7" fmla="*/ 728607 w 1634024"/>
              <a:gd name="connsiteY7" fmla="*/ 1572195 h 1634024"/>
              <a:gd name="connsiteX8" fmla="*/ 716154 w 1634024"/>
              <a:gd name="connsiteY8" fmla="*/ 1550897 h 1634024"/>
              <a:gd name="connsiteX9" fmla="*/ 817011 w 1634024"/>
              <a:gd name="connsiteY9" fmla="*/ 1558667 h 1634024"/>
              <a:gd name="connsiteX10" fmla="*/ 1124038 w 1634024"/>
              <a:gd name="connsiteY10" fmla="*/ 1515847 h 1634024"/>
              <a:gd name="connsiteX11" fmla="*/ 1062857 w 1634024"/>
              <a:gd name="connsiteY11" fmla="*/ 1581958 h 1634024"/>
              <a:gd name="connsiteX12" fmla="*/ 1036521 w 1634024"/>
              <a:gd name="connsiteY12" fmla="*/ 1603321 h 1634024"/>
              <a:gd name="connsiteX13" fmla="*/ 981668 w 1634024"/>
              <a:gd name="connsiteY13" fmla="*/ 1617425 h 1634024"/>
              <a:gd name="connsiteX14" fmla="*/ 900547 w 1634024"/>
              <a:gd name="connsiteY14" fmla="*/ 1629806 h 1634024"/>
              <a:gd name="connsiteX15" fmla="*/ 880649 w 1634024"/>
              <a:gd name="connsiteY15" fmla="*/ 1630811 h 1634024"/>
              <a:gd name="connsiteX16" fmla="*/ 897581 w 1634024"/>
              <a:gd name="connsiteY16" fmla="*/ 1622123 h 1634024"/>
              <a:gd name="connsiteX17" fmla="*/ 955951 w 1634024"/>
              <a:gd name="connsiteY17" fmla="*/ 1560897 h 1634024"/>
              <a:gd name="connsiteX18" fmla="*/ 963845 w 1634024"/>
              <a:gd name="connsiteY18" fmla="*/ 1547355 h 1634024"/>
              <a:gd name="connsiteX19" fmla="*/ 1004383 w 1634024"/>
              <a:gd name="connsiteY19" fmla="*/ 1544232 h 1634024"/>
              <a:gd name="connsiteX20" fmla="*/ 509782 w 1634024"/>
              <a:gd name="connsiteY20" fmla="*/ 1515799 h 1634024"/>
              <a:gd name="connsiteX21" fmla="*/ 629639 w 1634024"/>
              <a:gd name="connsiteY21" fmla="*/ 1544232 h 1634024"/>
              <a:gd name="connsiteX22" fmla="*/ 670181 w 1634024"/>
              <a:gd name="connsiteY22" fmla="*/ 1547355 h 1634024"/>
              <a:gd name="connsiteX23" fmla="*/ 678075 w 1634024"/>
              <a:gd name="connsiteY23" fmla="*/ 1560897 h 1634024"/>
              <a:gd name="connsiteX24" fmla="*/ 736446 w 1634024"/>
              <a:gd name="connsiteY24" fmla="*/ 1622123 h 1634024"/>
              <a:gd name="connsiteX25" fmla="*/ 753377 w 1634024"/>
              <a:gd name="connsiteY25" fmla="*/ 1630811 h 1634024"/>
              <a:gd name="connsiteX26" fmla="*/ 733477 w 1634024"/>
              <a:gd name="connsiteY26" fmla="*/ 1629806 h 1634024"/>
              <a:gd name="connsiteX27" fmla="*/ 652356 w 1634024"/>
              <a:gd name="connsiteY27" fmla="*/ 1617425 h 1634024"/>
              <a:gd name="connsiteX28" fmla="*/ 599106 w 1634024"/>
              <a:gd name="connsiteY28" fmla="*/ 1603733 h 1634024"/>
              <a:gd name="connsiteX29" fmla="*/ 571100 w 1634024"/>
              <a:gd name="connsiteY29" fmla="*/ 1582045 h 1634024"/>
              <a:gd name="connsiteX30" fmla="*/ 509841 w 1634024"/>
              <a:gd name="connsiteY30" fmla="*/ 1515884 h 1634024"/>
              <a:gd name="connsiteX31" fmla="*/ 1357126 w 1634024"/>
              <a:gd name="connsiteY31" fmla="*/ 1424525 h 1634024"/>
              <a:gd name="connsiteX32" fmla="*/ 1354731 w 1634024"/>
              <a:gd name="connsiteY32" fmla="*/ 1427726 h 1634024"/>
              <a:gd name="connsiteX33" fmla="*/ 1273811 w 1634024"/>
              <a:gd name="connsiteY33" fmla="*/ 1494491 h 1634024"/>
              <a:gd name="connsiteX34" fmla="*/ 1135030 w 1634024"/>
              <a:gd name="connsiteY34" fmla="*/ 1569819 h 1634024"/>
              <a:gd name="connsiteX35" fmla="*/ 1093986 w 1634024"/>
              <a:gd name="connsiteY35" fmla="*/ 1584841 h 1634024"/>
              <a:gd name="connsiteX36" fmla="*/ 1142920 w 1634024"/>
              <a:gd name="connsiteY36" fmla="*/ 1537571 h 1634024"/>
              <a:gd name="connsiteX37" fmla="*/ 1167107 w 1634024"/>
              <a:gd name="connsiteY37" fmla="*/ 1505630 h 1634024"/>
              <a:gd name="connsiteX38" fmla="*/ 1178903 w 1634024"/>
              <a:gd name="connsiteY38" fmla="*/ 1502832 h 1634024"/>
              <a:gd name="connsiteX39" fmla="*/ 1336830 w 1634024"/>
              <a:gd name="connsiteY39" fmla="*/ 1437323 h 1634024"/>
              <a:gd name="connsiteX40" fmla="*/ 270812 w 1634024"/>
              <a:gd name="connsiteY40" fmla="*/ 1420689 h 1634024"/>
              <a:gd name="connsiteX41" fmla="*/ 297194 w 1634024"/>
              <a:gd name="connsiteY41" fmla="*/ 1437323 h 1634024"/>
              <a:gd name="connsiteX42" fmla="*/ 455121 w 1634024"/>
              <a:gd name="connsiteY42" fmla="*/ 1502832 h 1634024"/>
              <a:gd name="connsiteX43" fmla="*/ 466915 w 1634024"/>
              <a:gd name="connsiteY43" fmla="*/ 1505629 h 1634024"/>
              <a:gd name="connsiteX44" fmla="*/ 491102 w 1634024"/>
              <a:gd name="connsiteY44" fmla="*/ 1537571 h 1634024"/>
              <a:gd name="connsiteX45" fmla="*/ 540034 w 1634024"/>
              <a:gd name="connsiteY45" fmla="*/ 1584840 h 1634024"/>
              <a:gd name="connsiteX46" fmla="*/ 498994 w 1634024"/>
              <a:gd name="connsiteY46" fmla="*/ 1569819 h 1634024"/>
              <a:gd name="connsiteX47" fmla="*/ 360213 w 1634024"/>
              <a:gd name="connsiteY47" fmla="*/ 1494491 h 1634024"/>
              <a:gd name="connsiteX48" fmla="*/ 270890 w 1634024"/>
              <a:gd name="connsiteY48" fmla="*/ 1420793 h 1634024"/>
              <a:gd name="connsiteX49" fmla="*/ 1002152 w 1634024"/>
              <a:gd name="connsiteY49" fmla="*/ 1350626 h 1634024"/>
              <a:gd name="connsiteX50" fmla="*/ 994560 w 1634024"/>
              <a:gd name="connsiteY50" fmla="*/ 1378931 h 1634024"/>
              <a:gd name="connsiteX51" fmla="*/ 968214 w 1634024"/>
              <a:gd name="connsiteY51" fmla="*/ 1454855 h 1634024"/>
              <a:gd name="connsiteX52" fmla="*/ 939465 w 1634024"/>
              <a:gd name="connsiteY52" fmla="*/ 1518658 h 1634024"/>
              <a:gd name="connsiteX53" fmla="*/ 817011 w 1634024"/>
              <a:gd name="connsiteY53" fmla="*/ 1527817 h 1634024"/>
              <a:gd name="connsiteX54" fmla="*/ 697430 w 1634024"/>
              <a:gd name="connsiteY54" fmla="*/ 1518873 h 1634024"/>
              <a:gd name="connsiteX55" fmla="*/ 696651 w 1634024"/>
              <a:gd name="connsiteY55" fmla="*/ 1517541 h 1634024"/>
              <a:gd name="connsiteX56" fmla="*/ 660760 w 1634024"/>
              <a:gd name="connsiteY56" fmla="*/ 1433583 h 1634024"/>
              <a:gd name="connsiteX57" fmla="*/ 635202 w 1634024"/>
              <a:gd name="connsiteY57" fmla="*/ 1351241 h 1634024"/>
              <a:gd name="connsiteX58" fmla="*/ 638948 w 1634024"/>
              <a:gd name="connsiteY58" fmla="*/ 1351933 h 1634024"/>
              <a:gd name="connsiteX59" fmla="*/ 817011 w 1634024"/>
              <a:gd name="connsiteY59" fmla="*/ 1362613 h 1634024"/>
              <a:gd name="connsiteX60" fmla="*/ 995075 w 1634024"/>
              <a:gd name="connsiteY60" fmla="*/ 1351933 h 1634024"/>
              <a:gd name="connsiteX61" fmla="*/ 1249176 w 1634024"/>
              <a:gd name="connsiteY61" fmla="*/ 1292800 h 1634024"/>
              <a:gd name="connsiteX62" fmla="*/ 1248170 w 1634024"/>
              <a:gd name="connsiteY62" fmla="*/ 1296013 h 1634024"/>
              <a:gd name="connsiteX63" fmla="*/ 1179070 w 1634024"/>
              <a:gd name="connsiteY63" fmla="*/ 1436521 h 1634024"/>
              <a:gd name="connsiteX64" fmla="*/ 1149121 w 1634024"/>
              <a:gd name="connsiteY64" fmla="*/ 1479702 h 1634024"/>
              <a:gd name="connsiteX65" fmla="*/ 999013 w 1634024"/>
              <a:gd name="connsiteY65" fmla="*/ 1514205 h 1634024"/>
              <a:gd name="connsiteX66" fmla="*/ 982449 w 1634024"/>
              <a:gd name="connsiteY66" fmla="*/ 1515444 h 1634024"/>
              <a:gd name="connsiteX67" fmla="*/ 991238 w 1634024"/>
              <a:gd name="connsiteY67" fmla="*/ 1500367 h 1634024"/>
              <a:gd name="connsiteX68" fmla="*/ 1023069 w 1634024"/>
              <a:gd name="connsiteY68" fmla="*/ 1425727 h 1634024"/>
              <a:gd name="connsiteX69" fmla="*/ 1049877 w 1634024"/>
              <a:gd name="connsiteY69" fmla="*/ 1341811 h 1634024"/>
              <a:gd name="connsiteX70" fmla="*/ 1160924 w 1634024"/>
              <a:gd name="connsiteY70" fmla="*/ 1321301 h 1634024"/>
              <a:gd name="connsiteX71" fmla="*/ 384663 w 1634024"/>
              <a:gd name="connsiteY71" fmla="*/ 1292741 h 1634024"/>
              <a:gd name="connsiteX72" fmla="*/ 473099 w 1634024"/>
              <a:gd name="connsiteY72" fmla="*/ 1321301 h 1634024"/>
              <a:gd name="connsiteX73" fmla="*/ 584149 w 1634024"/>
              <a:gd name="connsiteY73" fmla="*/ 1341812 h 1634024"/>
              <a:gd name="connsiteX74" fmla="*/ 610957 w 1634024"/>
              <a:gd name="connsiteY74" fmla="*/ 1425727 h 1634024"/>
              <a:gd name="connsiteX75" fmla="*/ 642788 w 1634024"/>
              <a:gd name="connsiteY75" fmla="*/ 1500367 h 1634024"/>
              <a:gd name="connsiteX76" fmla="*/ 651577 w 1634024"/>
              <a:gd name="connsiteY76" fmla="*/ 1515444 h 1634024"/>
              <a:gd name="connsiteX77" fmla="*/ 635009 w 1634024"/>
              <a:gd name="connsiteY77" fmla="*/ 1514205 h 1634024"/>
              <a:gd name="connsiteX78" fmla="*/ 484705 w 1634024"/>
              <a:gd name="connsiteY78" fmla="*/ 1479657 h 1634024"/>
              <a:gd name="connsiteX79" fmla="*/ 454845 w 1634024"/>
              <a:gd name="connsiteY79" fmla="*/ 1436622 h 1634024"/>
              <a:gd name="connsiteX80" fmla="*/ 385717 w 1634024"/>
              <a:gd name="connsiteY80" fmla="*/ 1296104 h 1634024"/>
              <a:gd name="connsiteX81" fmla="*/ 1476008 w 1634024"/>
              <a:gd name="connsiteY81" fmla="*/ 1183946 h 1634024"/>
              <a:gd name="connsiteX82" fmla="*/ 1442617 w 1634024"/>
              <a:gd name="connsiteY82" fmla="*/ 1274980 h 1634024"/>
              <a:gd name="connsiteX83" fmla="*/ 1389960 w 1634024"/>
              <a:gd name="connsiteY83" fmla="*/ 1373154 h 1634024"/>
              <a:gd name="connsiteX84" fmla="*/ 1324172 w 1634024"/>
              <a:gd name="connsiteY84" fmla="*/ 1413002 h 1634024"/>
              <a:gd name="connsiteX85" fmla="*/ 1199391 w 1634024"/>
              <a:gd name="connsiteY85" fmla="*/ 1462996 h 1634024"/>
              <a:gd name="connsiteX86" fmla="*/ 1202464 w 1634024"/>
              <a:gd name="connsiteY86" fmla="*/ 1458938 h 1634024"/>
              <a:gd name="connsiteX87" fmla="*/ 1277706 w 1634024"/>
              <a:gd name="connsiteY87" fmla="*/ 1316397 h 1634024"/>
              <a:gd name="connsiteX88" fmla="*/ 1289920 w 1634024"/>
              <a:gd name="connsiteY88" fmla="*/ 1279642 h 1634024"/>
              <a:gd name="connsiteX89" fmla="*/ 1311005 w 1634024"/>
              <a:gd name="connsiteY89" fmla="*/ 1272832 h 1634024"/>
              <a:gd name="connsiteX90" fmla="*/ 1441767 w 1634024"/>
              <a:gd name="connsiteY90" fmla="*/ 1208639 h 1634024"/>
              <a:gd name="connsiteX91" fmla="*/ 153699 w 1634024"/>
              <a:gd name="connsiteY91" fmla="*/ 1180834 h 1634024"/>
              <a:gd name="connsiteX92" fmla="*/ 192257 w 1634024"/>
              <a:gd name="connsiteY92" fmla="*/ 1208639 h 1634024"/>
              <a:gd name="connsiteX93" fmla="*/ 323017 w 1634024"/>
              <a:gd name="connsiteY93" fmla="*/ 1272832 h 1634024"/>
              <a:gd name="connsiteX94" fmla="*/ 344102 w 1634024"/>
              <a:gd name="connsiteY94" fmla="*/ 1279641 h 1634024"/>
              <a:gd name="connsiteX95" fmla="*/ 356316 w 1634024"/>
              <a:gd name="connsiteY95" fmla="*/ 1316397 h 1634024"/>
              <a:gd name="connsiteX96" fmla="*/ 431558 w 1634024"/>
              <a:gd name="connsiteY96" fmla="*/ 1458938 h 1634024"/>
              <a:gd name="connsiteX97" fmla="*/ 434631 w 1634024"/>
              <a:gd name="connsiteY97" fmla="*/ 1462996 h 1634024"/>
              <a:gd name="connsiteX98" fmla="*/ 309850 w 1634024"/>
              <a:gd name="connsiteY98" fmla="*/ 1413002 h 1634024"/>
              <a:gd name="connsiteX99" fmla="*/ 239541 w 1634024"/>
              <a:gd name="connsiteY99" fmla="*/ 1370416 h 1634024"/>
              <a:gd name="connsiteX100" fmla="*/ 188807 w 1634024"/>
              <a:gd name="connsiteY100" fmla="*/ 1276204 h 1634024"/>
              <a:gd name="connsiteX101" fmla="*/ 49434 w 1634024"/>
              <a:gd name="connsiteY101" fmla="*/ 1094674 h 1634024"/>
              <a:gd name="connsiteX102" fmla="*/ 84369 w 1634024"/>
              <a:gd name="connsiteY102" fmla="*/ 1130837 h 1634024"/>
              <a:gd name="connsiteX103" fmla="*/ 115341 w 1634024"/>
              <a:gd name="connsiteY103" fmla="*/ 1153173 h 1634024"/>
              <a:gd name="connsiteX104" fmla="*/ 166136 w 1634024"/>
              <a:gd name="connsiteY104" fmla="*/ 1287024 h 1634024"/>
              <a:gd name="connsiteX105" fmla="*/ 198796 w 1634024"/>
              <a:gd name="connsiteY105" fmla="*/ 1345638 h 1634024"/>
              <a:gd name="connsiteX106" fmla="*/ 139533 w 1634024"/>
              <a:gd name="connsiteY106" fmla="*/ 1273811 h 1634024"/>
              <a:gd name="connsiteX107" fmla="*/ 64205 w 1634024"/>
              <a:gd name="connsiteY107" fmla="*/ 1135030 h 1634024"/>
              <a:gd name="connsiteX108" fmla="*/ 1584590 w 1634024"/>
              <a:gd name="connsiteY108" fmla="*/ 1094672 h 1634024"/>
              <a:gd name="connsiteX109" fmla="*/ 1569819 w 1634024"/>
              <a:gd name="connsiteY109" fmla="*/ 1135030 h 1634024"/>
              <a:gd name="connsiteX110" fmla="*/ 1494491 w 1634024"/>
              <a:gd name="connsiteY110" fmla="*/ 1273811 h 1634024"/>
              <a:gd name="connsiteX111" fmla="*/ 1435228 w 1634024"/>
              <a:gd name="connsiteY111" fmla="*/ 1345638 h 1634024"/>
              <a:gd name="connsiteX112" fmla="*/ 1467888 w 1634024"/>
              <a:gd name="connsiteY112" fmla="*/ 1287024 h 1634024"/>
              <a:gd name="connsiteX113" fmla="*/ 1518683 w 1634024"/>
              <a:gd name="connsiteY113" fmla="*/ 1153172 h 1634024"/>
              <a:gd name="connsiteX114" fmla="*/ 1549654 w 1634024"/>
              <a:gd name="connsiteY114" fmla="*/ 1130837 h 1634024"/>
              <a:gd name="connsiteX115" fmla="*/ 1052231 w 1634024"/>
              <a:gd name="connsiteY115" fmla="*/ 1091306 h 1634024"/>
              <a:gd name="connsiteX116" fmla="*/ 1051469 w 1634024"/>
              <a:gd name="connsiteY116" fmla="*/ 1099666 h 1634024"/>
              <a:gd name="connsiteX117" fmla="*/ 1017421 w 1634024"/>
              <a:gd name="connsiteY117" fmla="*/ 1293697 h 1634024"/>
              <a:gd name="connsiteX118" fmla="*/ 1013010 w 1634024"/>
              <a:gd name="connsiteY118" fmla="*/ 1310143 h 1634024"/>
              <a:gd name="connsiteX119" fmla="*/ 986615 w 1634024"/>
              <a:gd name="connsiteY119" fmla="*/ 1314762 h 1634024"/>
              <a:gd name="connsiteX120" fmla="*/ 817011 w 1634024"/>
              <a:gd name="connsiteY120" fmla="*/ 1324431 h 1634024"/>
              <a:gd name="connsiteX121" fmla="*/ 647407 w 1634024"/>
              <a:gd name="connsiteY121" fmla="*/ 1314762 h 1634024"/>
              <a:gd name="connsiteX122" fmla="*/ 624670 w 1634024"/>
              <a:gd name="connsiteY122" fmla="*/ 1310783 h 1634024"/>
              <a:gd name="connsiteX123" fmla="*/ 604677 w 1634024"/>
              <a:gd name="connsiteY123" fmla="*/ 1221460 h 1634024"/>
              <a:gd name="connsiteX124" fmla="*/ 585637 w 1634024"/>
              <a:gd name="connsiteY124" fmla="*/ 1097467 h 1634024"/>
              <a:gd name="connsiteX125" fmla="*/ 585106 w 1634024"/>
              <a:gd name="connsiteY125" fmla="*/ 1091573 h 1634024"/>
              <a:gd name="connsiteX126" fmla="*/ 684091 w 1634024"/>
              <a:gd name="connsiteY126" fmla="*/ 1099544 h 1634024"/>
              <a:gd name="connsiteX127" fmla="*/ 817013 w 1634024"/>
              <a:gd name="connsiteY127" fmla="*/ 1103054 h 1634024"/>
              <a:gd name="connsiteX128" fmla="*/ 949935 w 1634024"/>
              <a:gd name="connsiteY128" fmla="*/ 1099544 h 1634024"/>
              <a:gd name="connsiteX129" fmla="*/ 1313968 w 1634024"/>
              <a:gd name="connsiteY129" fmla="*/ 1048114 h 1634024"/>
              <a:gd name="connsiteX130" fmla="*/ 1299009 w 1634024"/>
              <a:gd name="connsiteY130" fmla="*/ 1133608 h 1634024"/>
              <a:gd name="connsiteX131" fmla="*/ 1262106 w 1634024"/>
              <a:gd name="connsiteY131" fmla="*/ 1251493 h 1634024"/>
              <a:gd name="connsiteX132" fmla="*/ 1145691 w 1634024"/>
              <a:gd name="connsiteY132" fmla="*/ 1286926 h 1634024"/>
              <a:gd name="connsiteX133" fmla="*/ 1059643 w 1634024"/>
              <a:gd name="connsiteY133" fmla="*/ 1301983 h 1634024"/>
              <a:gd name="connsiteX134" fmla="*/ 1074454 w 1634024"/>
              <a:gd name="connsiteY134" fmla="*/ 1239810 h 1634024"/>
              <a:gd name="connsiteX135" fmla="*/ 1093055 w 1634024"/>
              <a:gd name="connsiteY135" fmla="*/ 1131377 h 1634024"/>
              <a:gd name="connsiteX136" fmla="*/ 1097732 w 1634024"/>
              <a:gd name="connsiteY136" fmla="*/ 1086406 h 1634024"/>
              <a:gd name="connsiteX137" fmla="*/ 1194291 w 1634024"/>
              <a:gd name="connsiteY137" fmla="*/ 1073081 h 1634024"/>
              <a:gd name="connsiteX138" fmla="*/ 1302509 w 1634024"/>
              <a:gd name="connsiteY138" fmla="*/ 1051206 h 1634024"/>
              <a:gd name="connsiteX139" fmla="*/ 319872 w 1634024"/>
              <a:gd name="connsiteY139" fmla="*/ 1048064 h 1634024"/>
              <a:gd name="connsiteX140" fmla="*/ 331517 w 1634024"/>
              <a:gd name="connsiteY140" fmla="*/ 1051206 h 1634024"/>
              <a:gd name="connsiteX141" fmla="*/ 439735 w 1634024"/>
              <a:gd name="connsiteY141" fmla="*/ 1073081 h 1634024"/>
              <a:gd name="connsiteX142" fmla="*/ 536294 w 1634024"/>
              <a:gd name="connsiteY142" fmla="*/ 1086406 h 1634024"/>
              <a:gd name="connsiteX143" fmla="*/ 540971 w 1634024"/>
              <a:gd name="connsiteY143" fmla="*/ 1131377 h 1634024"/>
              <a:gd name="connsiteX144" fmla="*/ 559572 w 1634024"/>
              <a:gd name="connsiteY144" fmla="*/ 1239810 h 1634024"/>
              <a:gd name="connsiteX145" fmla="*/ 574383 w 1634024"/>
              <a:gd name="connsiteY145" fmla="*/ 1301984 h 1634024"/>
              <a:gd name="connsiteX146" fmla="*/ 488332 w 1634024"/>
              <a:gd name="connsiteY146" fmla="*/ 1286926 h 1634024"/>
              <a:gd name="connsiteX147" fmla="*/ 371730 w 1634024"/>
              <a:gd name="connsiteY147" fmla="*/ 1251437 h 1634024"/>
              <a:gd name="connsiteX148" fmla="*/ 334856 w 1634024"/>
              <a:gd name="connsiteY148" fmla="*/ 1133676 h 1634024"/>
              <a:gd name="connsiteX149" fmla="*/ 1527568 w 1634024"/>
              <a:gd name="connsiteY149" fmla="*/ 969821 h 1634024"/>
              <a:gd name="connsiteX150" fmla="*/ 1526289 w 1634024"/>
              <a:gd name="connsiteY150" fmla="*/ 986930 h 1634024"/>
              <a:gd name="connsiteX151" fmla="*/ 1493816 w 1634024"/>
              <a:gd name="connsiteY151" fmla="*/ 1134569 h 1634024"/>
              <a:gd name="connsiteX152" fmla="*/ 1419506 w 1634024"/>
              <a:gd name="connsiteY152" fmla="*/ 1183793 h 1634024"/>
              <a:gd name="connsiteX153" fmla="*/ 1304204 w 1634024"/>
              <a:gd name="connsiteY153" fmla="*/ 1236653 h 1634024"/>
              <a:gd name="connsiteX154" fmla="*/ 1333383 w 1634024"/>
              <a:gd name="connsiteY154" fmla="*/ 1148841 h 1634024"/>
              <a:gd name="connsiteX155" fmla="*/ 1353981 w 1634024"/>
              <a:gd name="connsiteY155" fmla="*/ 1037317 h 1634024"/>
              <a:gd name="connsiteX156" fmla="*/ 1380916 w 1634024"/>
              <a:gd name="connsiteY156" fmla="*/ 1030049 h 1634024"/>
              <a:gd name="connsiteX157" fmla="*/ 1512452 w 1634024"/>
              <a:gd name="connsiteY157" fmla="*/ 979153 h 1634024"/>
              <a:gd name="connsiteX158" fmla="*/ 103173 w 1634024"/>
              <a:gd name="connsiteY158" fmla="*/ 967793 h 1634024"/>
              <a:gd name="connsiteX159" fmla="*/ 121574 w 1634024"/>
              <a:gd name="connsiteY159" fmla="*/ 979153 h 1634024"/>
              <a:gd name="connsiteX160" fmla="*/ 253110 w 1634024"/>
              <a:gd name="connsiteY160" fmla="*/ 1030049 h 1634024"/>
              <a:gd name="connsiteX161" fmla="*/ 280041 w 1634024"/>
              <a:gd name="connsiteY161" fmla="*/ 1037316 h 1634024"/>
              <a:gd name="connsiteX162" fmla="*/ 300639 w 1634024"/>
              <a:gd name="connsiteY162" fmla="*/ 1148841 h 1634024"/>
              <a:gd name="connsiteX163" fmla="*/ 329818 w 1634024"/>
              <a:gd name="connsiteY163" fmla="*/ 1236653 h 1634024"/>
              <a:gd name="connsiteX164" fmla="*/ 214517 w 1634024"/>
              <a:gd name="connsiteY164" fmla="*/ 1183793 h 1634024"/>
              <a:gd name="connsiteX165" fmla="*/ 136580 w 1634024"/>
              <a:gd name="connsiteY165" fmla="*/ 1132167 h 1634024"/>
              <a:gd name="connsiteX166" fmla="*/ 104650 w 1634024"/>
              <a:gd name="connsiteY166" fmla="*/ 987475 h 1634024"/>
              <a:gd name="connsiteX167" fmla="*/ 1630366 w 1634024"/>
              <a:gd name="connsiteY167" fmla="*/ 889456 h 1634024"/>
              <a:gd name="connsiteX168" fmla="*/ 1629806 w 1634024"/>
              <a:gd name="connsiteY168" fmla="*/ 900547 h 1634024"/>
              <a:gd name="connsiteX169" fmla="*/ 1617425 w 1634024"/>
              <a:gd name="connsiteY169" fmla="*/ 981669 h 1634024"/>
              <a:gd name="connsiteX170" fmla="*/ 1602646 w 1634024"/>
              <a:gd name="connsiteY170" fmla="*/ 1039148 h 1634024"/>
              <a:gd name="connsiteX171" fmla="*/ 1529506 w 1634024"/>
              <a:gd name="connsiteY171" fmla="*/ 1110418 h 1634024"/>
              <a:gd name="connsiteX172" fmla="*/ 1556316 w 1634024"/>
              <a:gd name="connsiteY172" fmla="*/ 992300 h 1634024"/>
              <a:gd name="connsiteX173" fmla="*/ 1559570 w 1634024"/>
              <a:gd name="connsiteY173" fmla="*/ 950065 h 1634024"/>
              <a:gd name="connsiteX174" fmla="*/ 1589777 w 1634024"/>
              <a:gd name="connsiteY174" fmla="*/ 931417 h 1634024"/>
              <a:gd name="connsiteX175" fmla="*/ 1617979 w 1634024"/>
              <a:gd name="connsiteY175" fmla="*/ 905598 h 1634024"/>
              <a:gd name="connsiteX176" fmla="*/ 3658 w 1634024"/>
              <a:gd name="connsiteY176" fmla="*/ 889453 h 1634024"/>
              <a:gd name="connsiteX177" fmla="*/ 16047 w 1634024"/>
              <a:gd name="connsiteY177" fmla="*/ 905598 h 1634024"/>
              <a:gd name="connsiteX178" fmla="*/ 44249 w 1634024"/>
              <a:gd name="connsiteY178" fmla="*/ 931417 h 1634024"/>
              <a:gd name="connsiteX179" fmla="*/ 74454 w 1634024"/>
              <a:gd name="connsiteY179" fmla="*/ 950064 h 1634024"/>
              <a:gd name="connsiteX180" fmla="*/ 77708 w 1634024"/>
              <a:gd name="connsiteY180" fmla="*/ 992300 h 1634024"/>
              <a:gd name="connsiteX181" fmla="*/ 104518 w 1634024"/>
              <a:gd name="connsiteY181" fmla="*/ 1110418 h 1634024"/>
              <a:gd name="connsiteX182" fmla="*/ 31378 w 1634024"/>
              <a:gd name="connsiteY182" fmla="*/ 1039147 h 1634024"/>
              <a:gd name="connsiteX183" fmla="*/ 16599 w 1634024"/>
              <a:gd name="connsiteY183" fmla="*/ 981669 h 1634024"/>
              <a:gd name="connsiteX184" fmla="*/ 4218 w 1634024"/>
              <a:gd name="connsiteY184" fmla="*/ 900547 h 1634024"/>
              <a:gd name="connsiteX185" fmla="*/ 69006 w 1634024"/>
              <a:gd name="connsiteY185" fmla="*/ 705779 h 1634024"/>
              <a:gd name="connsiteX186" fmla="*/ 63273 w 1634024"/>
              <a:gd name="connsiteY186" fmla="*/ 804928 h 1634024"/>
              <a:gd name="connsiteX187" fmla="*/ 71242 w 1634024"/>
              <a:gd name="connsiteY187" fmla="*/ 908372 h 1634024"/>
              <a:gd name="connsiteX188" fmla="*/ 18447 w 1634024"/>
              <a:gd name="connsiteY188" fmla="*/ 871170 h 1634024"/>
              <a:gd name="connsiteX189" fmla="*/ 1699 w 1634024"/>
              <a:gd name="connsiteY189" fmla="*/ 850649 h 1634024"/>
              <a:gd name="connsiteX190" fmla="*/ 0 w 1634024"/>
              <a:gd name="connsiteY190" fmla="*/ 817012 h 1634024"/>
              <a:gd name="connsiteX191" fmla="*/ 2918 w 1634024"/>
              <a:gd name="connsiteY191" fmla="*/ 759224 h 1634024"/>
              <a:gd name="connsiteX192" fmla="*/ 20065 w 1634024"/>
              <a:gd name="connsiteY192" fmla="*/ 739267 h 1634024"/>
              <a:gd name="connsiteX193" fmla="*/ 1565018 w 1634024"/>
              <a:gd name="connsiteY193" fmla="*/ 705777 h 1634024"/>
              <a:gd name="connsiteX194" fmla="*/ 1613961 w 1634024"/>
              <a:gd name="connsiteY194" fmla="*/ 739267 h 1634024"/>
              <a:gd name="connsiteX195" fmla="*/ 1631106 w 1634024"/>
              <a:gd name="connsiteY195" fmla="*/ 759221 h 1634024"/>
              <a:gd name="connsiteX196" fmla="*/ 1634024 w 1634024"/>
              <a:gd name="connsiteY196" fmla="*/ 817012 h 1634024"/>
              <a:gd name="connsiteX197" fmla="*/ 1632325 w 1634024"/>
              <a:gd name="connsiteY197" fmla="*/ 850651 h 1634024"/>
              <a:gd name="connsiteX198" fmla="*/ 1615579 w 1634024"/>
              <a:gd name="connsiteY198" fmla="*/ 871170 h 1634024"/>
              <a:gd name="connsiteX199" fmla="*/ 1562782 w 1634024"/>
              <a:gd name="connsiteY199" fmla="*/ 908374 h 1634024"/>
              <a:gd name="connsiteX200" fmla="*/ 1570751 w 1634024"/>
              <a:gd name="connsiteY200" fmla="*/ 804928 h 1634024"/>
              <a:gd name="connsiteX201" fmla="*/ 270801 w 1634024"/>
              <a:gd name="connsiteY201" fmla="*/ 622568 h 1634024"/>
              <a:gd name="connsiteX202" fmla="*/ 270007 w 1634024"/>
              <a:gd name="connsiteY202" fmla="*/ 626864 h 1634024"/>
              <a:gd name="connsiteX203" fmla="*/ 259327 w 1634024"/>
              <a:gd name="connsiteY203" fmla="*/ 804928 h 1634024"/>
              <a:gd name="connsiteX204" fmla="*/ 270007 w 1634024"/>
              <a:gd name="connsiteY204" fmla="*/ 982991 h 1634024"/>
              <a:gd name="connsiteX205" fmla="*/ 271172 w 1634024"/>
              <a:gd name="connsiteY205" fmla="*/ 989296 h 1634024"/>
              <a:gd name="connsiteX206" fmla="*/ 167086 w 1634024"/>
              <a:gd name="connsiteY206" fmla="*/ 956129 h 1634024"/>
              <a:gd name="connsiteX207" fmla="*/ 99922 w 1634024"/>
              <a:gd name="connsiteY207" fmla="*/ 924457 h 1634024"/>
              <a:gd name="connsiteX208" fmla="*/ 90954 w 1634024"/>
              <a:gd name="connsiteY208" fmla="*/ 804928 h 1634024"/>
              <a:gd name="connsiteX209" fmla="*/ 97477 w 1634024"/>
              <a:gd name="connsiteY209" fmla="*/ 689097 h 1634024"/>
              <a:gd name="connsiteX210" fmla="*/ 170266 w 1634024"/>
              <a:gd name="connsiteY210" fmla="*/ 655468 h 1634024"/>
              <a:gd name="connsiteX211" fmla="*/ 1363221 w 1634024"/>
              <a:gd name="connsiteY211" fmla="*/ 622567 h 1634024"/>
              <a:gd name="connsiteX212" fmla="*/ 1463760 w 1634024"/>
              <a:gd name="connsiteY212" fmla="*/ 655468 h 1634024"/>
              <a:gd name="connsiteX213" fmla="*/ 1533315 w 1634024"/>
              <a:gd name="connsiteY213" fmla="*/ 687602 h 1634024"/>
              <a:gd name="connsiteX214" fmla="*/ 1539901 w 1634024"/>
              <a:gd name="connsiteY214" fmla="*/ 804928 h 1634024"/>
              <a:gd name="connsiteX215" fmla="*/ 1530846 w 1634024"/>
              <a:gd name="connsiteY215" fmla="*/ 925993 h 1634024"/>
              <a:gd name="connsiteX216" fmla="*/ 1466940 w 1634024"/>
              <a:gd name="connsiteY216" fmla="*/ 956129 h 1634024"/>
              <a:gd name="connsiteX217" fmla="*/ 1362850 w 1634024"/>
              <a:gd name="connsiteY217" fmla="*/ 989298 h 1634024"/>
              <a:gd name="connsiteX218" fmla="*/ 1364015 w 1634024"/>
              <a:gd name="connsiteY218" fmla="*/ 982991 h 1634024"/>
              <a:gd name="connsiteX219" fmla="*/ 1374695 w 1634024"/>
              <a:gd name="connsiteY219" fmla="*/ 804928 h 1634024"/>
              <a:gd name="connsiteX220" fmla="*/ 1364015 w 1634024"/>
              <a:gd name="connsiteY220" fmla="*/ 626864 h 1634024"/>
              <a:gd name="connsiteX221" fmla="*/ 1103658 w 1634024"/>
              <a:gd name="connsiteY221" fmla="*/ 573021 h 1634024"/>
              <a:gd name="connsiteX222" fmla="*/ 1109552 w 1634024"/>
              <a:gd name="connsiteY222" fmla="*/ 573552 h 1634024"/>
              <a:gd name="connsiteX223" fmla="*/ 1241433 w 1634024"/>
              <a:gd name="connsiteY223" fmla="*/ 594088 h 1634024"/>
              <a:gd name="connsiteX224" fmla="*/ 1322931 w 1634024"/>
              <a:gd name="connsiteY224" fmla="*/ 612961 h 1634024"/>
              <a:gd name="connsiteX225" fmla="*/ 1326844 w 1634024"/>
              <a:gd name="connsiteY225" fmla="*/ 635323 h 1634024"/>
              <a:gd name="connsiteX226" fmla="*/ 1336513 w 1634024"/>
              <a:gd name="connsiteY226" fmla="*/ 804928 h 1634024"/>
              <a:gd name="connsiteX227" fmla="*/ 1326844 w 1634024"/>
              <a:gd name="connsiteY227" fmla="*/ 974532 h 1634024"/>
              <a:gd name="connsiteX228" fmla="*/ 1322255 w 1634024"/>
              <a:gd name="connsiteY228" fmla="*/ 1000754 h 1634024"/>
              <a:gd name="connsiteX229" fmla="*/ 1179541 w 1634024"/>
              <a:gd name="connsiteY229" fmla="*/ 1029870 h 1634024"/>
              <a:gd name="connsiteX230" fmla="*/ 1102692 w 1634024"/>
              <a:gd name="connsiteY230" fmla="*/ 1038721 h 1634024"/>
              <a:gd name="connsiteX231" fmla="*/ 1109430 w 1634024"/>
              <a:gd name="connsiteY231" fmla="*/ 973949 h 1634024"/>
              <a:gd name="connsiteX232" fmla="*/ 1115139 w 1634024"/>
              <a:gd name="connsiteY232" fmla="*/ 804928 h 1634024"/>
              <a:gd name="connsiteX233" fmla="*/ 1111629 w 1634024"/>
              <a:gd name="connsiteY233" fmla="*/ 672006 h 1634024"/>
              <a:gd name="connsiteX234" fmla="*/ 530368 w 1634024"/>
              <a:gd name="connsiteY234" fmla="*/ 573021 h 1634024"/>
              <a:gd name="connsiteX235" fmla="*/ 522397 w 1634024"/>
              <a:gd name="connsiteY235" fmla="*/ 672006 h 1634024"/>
              <a:gd name="connsiteX236" fmla="*/ 518887 w 1634024"/>
              <a:gd name="connsiteY236" fmla="*/ 804928 h 1634024"/>
              <a:gd name="connsiteX237" fmla="*/ 524596 w 1634024"/>
              <a:gd name="connsiteY237" fmla="*/ 973949 h 1634024"/>
              <a:gd name="connsiteX238" fmla="*/ 531334 w 1634024"/>
              <a:gd name="connsiteY238" fmla="*/ 1038721 h 1634024"/>
              <a:gd name="connsiteX239" fmla="*/ 454485 w 1634024"/>
              <a:gd name="connsiteY239" fmla="*/ 1029870 h 1634024"/>
              <a:gd name="connsiteX240" fmla="*/ 311585 w 1634024"/>
              <a:gd name="connsiteY240" fmla="*/ 1000716 h 1634024"/>
              <a:gd name="connsiteX241" fmla="*/ 307009 w 1634024"/>
              <a:gd name="connsiteY241" fmla="*/ 974570 h 1634024"/>
              <a:gd name="connsiteX242" fmla="*/ 297335 w 1634024"/>
              <a:gd name="connsiteY242" fmla="*/ 804928 h 1634024"/>
              <a:gd name="connsiteX243" fmla="*/ 307009 w 1634024"/>
              <a:gd name="connsiteY243" fmla="*/ 635286 h 1634024"/>
              <a:gd name="connsiteX244" fmla="*/ 310909 w 1634024"/>
              <a:gd name="connsiteY244" fmla="*/ 613004 h 1634024"/>
              <a:gd name="connsiteX245" fmla="*/ 392593 w 1634024"/>
              <a:gd name="connsiteY245" fmla="*/ 594088 h 1634024"/>
              <a:gd name="connsiteX246" fmla="*/ 524474 w 1634024"/>
              <a:gd name="connsiteY246" fmla="*/ 573552 h 1634024"/>
              <a:gd name="connsiteX247" fmla="*/ 817013 w 1634024"/>
              <a:gd name="connsiteY247" fmla="*/ 556285 h 1634024"/>
              <a:gd name="connsiteX248" fmla="*/ 967235 w 1634024"/>
              <a:gd name="connsiteY248" fmla="*/ 560718 h 1634024"/>
              <a:gd name="connsiteX249" fmla="*/ 1056510 w 1634024"/>
              <a:gd name="connsiteY249" fmla="*/ 568769 h 1634024"/>
              <a:gd name="connsiteX250" fmla="*/ 1062043 w 1634024"/>
              <a:gd name="connsiteY250" fmla="*/ 616802 h 1634024"/>
              <a:gd name="connsiteX251" fmla="*/ 1069054 w 1634024"/>
              <a:gd name="connsiteY251" fmla="*/ 804928 h 1634024"/>
              <a:gd name="connsiteX252" fmla="*/ 1064537 w 1634024"/>
              <a:gd name="connsiteY252" fmla="*/ 956365 h 1634024"/>
              <a:gd name="connsiteX253" fmla="*/ 1056542 w 1634024"/>
              <a:gd name="connsiteY253" fmla="*/ 1044037 h 1634024"/>
              <a:gd name="connsiteX254" fmla="*/ 1005139 w 1634024"/>
              <a:gd name="connsiteY254" fmla="*/ 1049958 h 1634024"/>
              <a:gd name="connsiteX255" fmla="*/ 817013 w 1634024"/>
              <a:gd name="connsiteY255" fmla="*/ 1056969 h 1634024"/>
              <a:gd name="connsiteX256" fmla="*/ 628887 w 1634024"/>
              <a:gd name="connsiteY256" fmla="*/ 1049958 h 1634024"/>
              <a:gd name="connsiteX257" fmla="*/ 580854 w 1634024"/>
              <a:gd name="connsiteY257" fmla="*/ 1044425 h 1634024"/>
              <a:gd name="connsiteX258" fmla="*/ 572803 w 1634024"/>
              <a:gd name="connsiteY258" fmla="*/ 955149 h 1634024"/>
              <a:gd name="connsiteX259" fmla="*/ 568370 w 1634024"/>
              <a:gd name="connsiteY259" fmla="*/ 804928 h 1634024"/>
              <a:gd name="connsiteX260" fmla="*/ 575252 w 1634024"/>
              <a:gd name="connsiteY260" fmla="*/ 618287 h 1634024"/>
              <a:gd name="connsiteX261" fmla="*/ 580925 w 1634024"/>
              <a:gd name="connsiteY261" fmla="*/ 568461 h 1634024"/>
              <a:gd name="connsiteX262" fmla="*/ 666791 w 1634024"/>
              <a:gd name="connsiteY262" fmla="*/ 560718 h 1634024"/>
              <a:gd name="connsiteX263" fmla="*/ 817013 w 1634024"/>
              <a:gd name="connsiteY263" fmla="*/ 556285 h 1634024"/>
              <a:gd name="connsiteX264" fmla="*/ 1530228 w 1634024"/>
              <a:gd name="connsiteY264" fmla="*/ 499961 h 1634024"/>
              <a:gd name="connsiteX265" fmla="*/ 1592336 w 1634024"/>
              <a:gd name="connsiteY265" fmla="*/ 560515 h 1634024"/>
              <a:gd name="connsiteX266" fmla="*/ 1597293 w 1634024"/>
              <a:gd name="connsiteY266" fmla="*/ 574058 h 1634024"/>
              <a:gd name="connsiteX267" fmla="*/ 1617425 w 1634024"/>
              <a:gd name="connsiteY267" fmla="*/ 652356 h 1634024"/>
              <a:gd name="connsiteX268" fmla="*/ 1627176 w 1634024"/>
              <a:gd name="connsiteY268" fmla="*/ 716243 h 1634024"/>
              <a:gd name="connsiteX269" fmla="*/ 1617979 w 1634024"/>
              <a:gd name="connsiteY269" fmla="*/ 704258 h 1634024"/>
              <a:gd name="connsiteX270" fmla="*/ 1589777 w 1634024"/>
              <a:gd name="connsiteY270" fmla="*/ 678439 h 1634024"/>
              <a:gd name="connsiteX271" fmla="*/ 1562228 w 1634024"/>
              <a:gd name="connsiteY271" fmla="*/ 661432 h 1634024"/>
              <a:gd name="connsiteX272" fmla="*/ 1538808 w 1634024"/>
              <a:gd name="connsiteY272" fmla="*/ 528456 h 1634024"/>
              <a:gd name="connsiteX273" fmla="*/ 103797 w 1634024"/>
              <a:gd name="connsiteY273" fmla="*/ 499960 h 1634024"/>
              <a:gd name="connsiteX274" fmla="*/ 95216 w 1634024"/>
              <a:gd name="connsiteY274" fmla="*/ 528456 h 1634024"/>
              <a:gd name="connsiteX275" fmla="*/ 71796 w 1634024"/>
              <a:gd name="connsiteY275" fmla="*/ 661433 h 1634024"/>
              <a:gd name="connsiteX276" fmla="*/ 44249 w 1634024"/>
              <a:gd name="connsiteY276" fmla="*/ 678439 h 1634024"/>
              <a:gd name="connsiteX277" fmla="*/ 16047 w 1634024"/>
              <a:gd name="connsiteY277" fmla="*/ 704258 h 1634024"/>
              <a:gd name="connsiteX278" fmla="*/ 6848 w 1634024"/>
              <a:gd name="connsiteY278" fmla="*/ 716247 h 1634024"/>
              <a:gd name="connsiteX279" fmla="*/ 16599 w 1634024"/>
              <a:gd name="connsiteY279" fmla="*/ 652356 h 1634024"/>
              <a:gd name="connsiteX280" fmla="*/ 36731 w 1634024"/>
              <a:gd name="connsiteY280" fmla="*/ 574058 h 1634024"/>
              <a:gd name="connsiteX281" fmla="*/ 41688 w 1634024"/>
              <a:gd name="connsiteY281" fmla="*/ 560515 h 1634024"/>
              <a:gd name="connsiteX282" fmla="*/ 328923 w 1634024"/>
              <a:gd name="connsiteY282" fmla="*/ 373437 h 1634024"/>
              <a:gd name="connsiteX283" fmla="*/ 300639 w 1634024"/>
              <a:gd name="connsiteY283" fmla="*/ 461015 h 1634024"/>
              <a:gd name="connsiteX284" fmla="*/ 279832 w 1634024"/>
              <a:gd name="connsiteY284" fmla="*/ 573672 h 1634024"/>
              <a:gd name="connsiteX285" fmla="*/ 223983 w 1634024"/>
              <a:gd name="connsiteY285" fmla="*/ 589112 h 1634024"/>
              <a:gd name="connsiteX286" fmla="*/ 121574 w 1634024"/>
              <a:gd name="connsiteY286" fmla="*/ 630703 h 1634024"/>
              <a:gd name="connsiteX287" fmla="*/ 102978 w 1634024"/>
              <a:gd name="connsiteY287" fmla="*/ 642183 h 1634024"/>
              <a:gd name="connsiteX288" fmla="*/ 121283 w 1634024"/>
              <a:gd name="connsiteY288" fmla="*/ 535344 h 1634024"/>
              <a:gd name="connsiteX289" fmla="*/ 138579 w 1634024"/>
              <a:gd name="connsiteY289" fmla="*/ 476206 h 1634024"/>
              <a:gd name="connsiteX290" fmla="*/ 214418 w 1634024"/>
              <a:gd name="connsiteY290" fmla="*/ 425949 h 1634024"/>
              <a:gd name="connsiteX291" fmla="*/ 1305099 w 1634024"/>
              <a:gd name="connsiteY291" fmla="*/ 373436 h 1634024"/>
              <a:gd name="connsiteX292" fmla="*/ 1419606 w 1634024"/>
              <a:gd name="connsiteY292" fmla="*/ 425949 h 1634024"/>
              <a:gd name="connsiteX293" fmla="*/ 1491536 w 1634024"/>
              <a:gd name="connsiteY293" fmla="*/ 473616 h 1634024"/>
              <a:gd name="connsiteX294" fmla="*/ 1509755 w 1634024"/>
              <a:gd name="connsiteY294" fmla="*/ 536123 h 1634024"/>
              <a:gd name="connsiteX295" fmla="*/ 1527493 w 1634024"/>
              <a:gd name="connsiteY295" fmla="*/ 639988 h 1634024"/>
              <a:gd name="connsiteX296" fmla="*/ 1512452 w 1634024"/>
              <a:gd name="connsiteY296" fmla="*/ 630703 h 1634024"/>
              <a:gd name="connsiteX297" fmla="*/ 1410043 w 1634024"/>
              <a:gd name="connsiteY297" fmla="*/ 589112 h 1634024"/>
              <a:gd name="connsiteX298" fmla="*/ 1354190 w 1634024"/>
              <a:gd name="connsiteY298" fmla="*/ 573670 h 1634024"/>
              <a:gd name="connsiteX299" fmla="*/ 1333383 w 1634024"/>
              <a:gd name="connsiteY299" fmla="*/ 461015 h 1634024"/>
              <a:gd name="connsiteX300" fmla="*/ 1468626 w 1634024"/>
              <a:gd name="connsiteY300" fmla="*/ 328865 h 1634024"/>
              <a:gd name="connsiteX301" fmla="*/ 1494491 w 1634024"/>
              <a:gd name="connsiteY301" fmla="*/ 360213 h 1634024"/>
              <a:gd name="connsiteX302" fmla="*/ 1569819 w 1634024"/>
              <a:gd name="connsiteY302" fmla="*/ 498994 h 1634024"/>
              <a:gd name="connsiteX303" fmla="*/ 1570349 w 1634024"/>
              <a:gd name="connsiteY303" fmla="*/ 500442 h 1634024"/>
              <a:gd name="connsiteX304" fmla="*/ 1549654 w 1634024"/>
              <a:gd name="connsiteY304" fmla="*/ 479019 h 1634024"/>
              <a:gd name="connsiteX305" fmla="*/ 1516784 w 1634024"/>
              <a:gd name="connsiteY305" fmla="*/ 455315 h 1634024"/>
              <a:gd name="connsiteX306" fmla="*/ 1500687 w 1634024"/>
              <a:gd name="connsiteY306" fmla="*/ 401854 h 1634024"/>
              <a:gd name="connsiteX307" fmla="*/ 165398 w 1634024"/>
              <a:gd name="connsiteY307" fmla="*/ 328865 h 1634024"/>
              <a:gd name="connsiteX308" fmla="*/ 133337 w 1634024"/>
              <a:gd name="connsiteY308" fmla="*/ 401854 h 1634024"/>
              <a:gd name="connsiteX309" fmla="*/ 117240 w 1634024"/>
              <a:gd name="connsiteY309" fmla="*/ 455314 h 1634024"/>
              <a:gd name="connsiteX310" fmla="*/ 84369 w 1634024"/>
              <a:gd name="connsiteY310" fmla="*/ 479019 h 1634024"/>
              <a:gd name="connsiteX311" fmla="*/ 63676 w 1634024"/>
              <a:gd name="connsiteY311" fmla="*/ 500441 h 1634024"/>
              <a:gd name="connsiteX312" fmla="*/ 64205 w 1634024"/>
              <a:gd name="connsiteY312" fmla="*/ 498994 h 1634024"/>
              <a:gd name="connsiteX313" fmla="*/ 139533 w 1634024"/>
              <a:gd name="connsiteY313" fmla="*/ 360213 h 1634024"/>
              <a:gd name="connsiteX314" fmla="*/ 1060150 w 1634024"/>
              <a:gd name="connsiteY314" fmla="*/ 307789 h 1634024"/>
              <a:gd name="connsiteX315" fmla="*/ 1145759 w 1634024"/>
              <a:gd name="connsiteY315" fmla="*/ 322773 h 1634024"/>
              <a:gd name="connsiteX316" fmla="*/ 1263176 w 1634024"/>
              <a:gd name="connsiteY316" fmla="*/ 358521 h 1634024"/>
              <a:gd name="connsiteX317" fmla="*/ 1299009 w 1634024"/>
              <a:gd name="connsiteY317" fmla="*/ 476248 h 1634024"/>
              <a:gd name="connsiteX318" fmla="*/ 1314117 w 1634024"/>
              <a:gd name="connsiteY318" fmla="*/ 562592 h 1634024"/>
              <a:gd name="connsiteX319" fmla="*/ 1285922 w 1634024"/>
              <a:gd name="connsiteY319" fmla="*/ 554796 h 1634024"/>
              <a:gd name="connsiteX320" fmla="*/ 1143462 w 1634024"/>
              <a:gd name="connsiteY320" fmla="*/ 528886 h 1634024"/>
              <a:gd name="connsiteX321" fmla="*/ 1098491 w 1634024"/>
              <a:gd name="connsiteY321" fmla="*/ 524208 h 1634024"/>
              <a:gd name="connsiteX322" fmla="*/ 1085166 w 1634024"/>
              <a:gd name="connsiteY322" fmla="*/ 427650 h 1634024"/>
              <a:gd name="connsiteX323" fmla="*/ 1063291 w 1634024"/>
              <a:gd name="connsiteY323" fmla="*/ 319432 h 1634024"/>
              <a:gd name="connsiteX324" fmla="*/ 573876 w 1634024"/>
              <a:gd name="connsiteY324" fmla="*/ 307788 h 1634024"/>
              <a:gd name="connsiteX325" fmla="*/ 570735 w 1634024"/>
              <a:gd name="connsiteY325" fmla="*/ 319432 h 1634024"/>
              <a:gd name="connsiteX326" fmla="*/ 548860 w 1634024"/>
              <a:gd name="connsiteY326" fmla="*/ 427650 h 1634024"/>
              <a:gd name="connsiteX327" fmla="*/ 535535 w 1634024"/>
              <a:gd name="connsiteY327" fmla="*/ 524208 h 1634024"/>
              <a:gd name="connsiteX328" fmla="*/ 490565 w 1634024"/>
              <a:gd name="connsiteY328" fmla="*/ 528886 h 1634024"/>
              <a:gd name="connsiteX329" fmla="*/ 348104 w 1634024"/>
              <a:gd name="connsiteY329" fmla="*/ 554796 h 1634024"/>
              <a:gd name="connsiteX330" fmla="*/ 319724 w 1634024"/>
              <a:gd name="connsiteY330" fmla="*/ 562643 h 1634024"/>
              <a:gd name="connsiteX331" fmla="*/ 334857 w 1634024"/>
              <a:gd name="connsiteY331" fmla="*/ 476180 h 1634024"/>
              <a:gd name="connsiteX332" fmla="*/ 370661 w 1634024"/>
              <a:gd name="connsiteY332" fmla="*/ 358577 h 1634024"/>
              <a:gd name="connsiteX333" fmla="*/ 488264 w 1634024"/>
              <a:gd name="connsiteY333" fmla="*/ 322773 h 1634024"/>
              <a:gd name="connsiteX334" fmla="*/ 817011 w 1634024"/>
              <a:gd name="connsiteY334" fmla="*/ 285251 h 1634024"/>
              <a:gd name="connsiteX335" fmla="*/ 986653 w 1634024"/>
              <a:gd name="connsiteY335" fmla="*/ 294925 h 1634024"/>
              <a:gd name="connsiteX336" fmla="*/ 1012802 w 1634024"/>
              <a:gd name="connsiteY336" fmla="*/ 299502 h 1634024"/>
              <a:gd name="connsiteX337" fmla="*/ 1041955 w 1634024"/>
              <a:gd name="connsiteY337" fmla="*/ 442400 h 1634024"/>
              <a:gd name="connsiteX338" fmla="*/ 1050807 w 1634024"/>
              <a:gd name="connsiteY338" fmla="*/ 519249 h 1634024"/>
              <a:gd name="connsiteX339" fmla="*/ 986034 w 1634024"/>
              <a:gd name="connsiteY339" fmla="*/ 512511 h 1634024"/>
              <a:gd name="connsiteX340" fmla="*/ 817013 w 1634024"/>
              <a:gd name="connsiteY340" fmla="*/ 506802 h 1634024"/>
              <a:gd name="connsiteX341" fmla="*/ 647992 w 1634024"/>
              <a:gd name="connsiteY341" fmla="*/ 512511 h 1634024"/>
              <a:gd name="connsiteX342" fmla="*/ 586569 w 1634024"/>
              <a:gd name="connsiteY342" fmla="*/ 518900 h 1634024"/>
              <a:gd name="connsiteX343" fmla="*/ 594986 w 1634024"/>
              <a:gd name="connsiteY343" fmla="*/ 444985 h 1634024"/>
              <a:gd name="connsiteX344" fmla="*/ 624400 w 1634024"/>
              <a:gd name="connsiteY344" fmla="*/ 298945 h 1634024"/>
              <a:gd name="connsiteX345" fmla="*/ 647369 w 1634024"/>
              <a:gd name="connsiteY345" fmla="*/ 294925 h 1634024"/>
              <a:gd name="connsiteX346" fmla="*/ 817011 w 1634024"/>
              <a:gd name="connsiteY346" fmla="*/ 285251 h 1634024"/>
              <a:gd name="connsiteX347" fmla="*/ 1192344 w 1634024"/>
              <a:gd name="connsiteY347" fmla="*/ 140822 h 1634024"/>
              <a:gd name="connsiteX348" fmla="*/ 1325459 w 1634024"/>
              <a:gd name="connsiteY348" fmla="*/ 194351 h 1634024"/>
              <a:gd name="connsiteX349" fmla="*/ 1381751 w 1634024"/>
              <a:gd name="connsiteY349" fmla="*/ 228591 h 1634024"/>
              <a:gd name="connsiteX350" fmla="*/ 1384621 w 1634024"/>
              <a:gd name="connsiteY350" fmla="*/ 230960 h 1634024"/>
              <a:gd name="connsiteX351" fmla="*/ 1425086 w 1634024"/>
              <a:gd name="connsiteY351" fmla="*/ 297767 h 1634024"/>
              <a:gd name="connsiteX352" fmla="*/ 1473694 w 1634024"/>
              <a:gd name="connsiteY352" fmla="*/ 412399 h 1634024"/>
              <a:gd name="connsiteX353" fmla="*/ 1478065 w 1634024"/>
              <a:gd name="connsiteY353" fmla="*/ 427393 h 1634024"/>
              <a:gd name="connsiteX354" fmla="*/ 1441767 w 1634024"/>
              <a:gd name="connsiteY354" fmla="*/ 401217 h 1634024"/>
              <a:gd name="connsiteX355" fmla="*/ 1311005 w 1634024"/>
              <a:gd name="connsiteY355" fmla="*/ 337024 h 1634024"/>
              <a:gd name="connsiteX356" fmla="*/ 1291283 w 1634024"/>
              <a:gd name="connsiteY356" fmla="*/ 330655 h 1634024"/>
              <a:gd name="connsiteX357" fmla="*/ 1284914 w 1634024"/>
              <a:gd name="connsiteY357" fmla="*/ 310934 h 1634024"/>
              <a:gd name="connsiteX358" fmla="*/ 1220722 w 1634024"/>
              <a:gd name="connsiteY358" fmla="*/ 180173 h 1634024"/>
              <a:gd name="connsiteX359" fmla="*/ 441678 w 1634024"/>
              <a:gd name="connsiteY359" fmla="*/ 140822 h 1634024"/>
              <a:gd name="connsiteX360" fmla="*/ 413301 w 1634024"/>
              <a:gd name="connsiteY360" fmla="*/ 180173 h 1634024"/>
              <a:gd name="connsiteX361" fmla="*/ 349108 w 1634024"/>
              <a:gd name="connsiteY361" fmla="*/ 310934 h 1634024"/>
              <a:gd name="connsiteX362" fmla="*/ 342739 w 1634024"/>
              <a:gd name="connsiteY362" fmla="*/ 330655 h 1634024"/>
              <a:gd name="connsiteX363" fmla="*/ 323017 w 1634024"/>
              <a:gd name="connsiteY363" fmla="*/ 337024 h 1634024"/>
              <a:gd name="connsiteX364" fmla="*/ 192257 w 1634024"/>
              <a:gd name="connsiteY364" fmla="*/ 401217 h 1634024"/>
              <a:gd name="connsiteX365" fmla="*/ 152025 w 1634024"/>
              <a:gd name="connsiteY365" fmla="*/ 430229 h 1634024"/>
              <a:gd name="connsiteX366" fmla="*/ 157553 w 1634024"/>
              <a:gd name="connsiteY366" fmla="*/ 411327 h 1634024"/>
              <a:gd name="connsiteX367" fmla="*/ 206434 w 1634024"/>
              <a:gd name="connsiteY367" fmla="*/ 296481 h 1634024"/>
              <a:gd name="connsiteX368" fmla="*/ 243150 w 1634024"/>
              <a:gd name="connsiteY368" fmla="*/ 236119 h 1634024"/>
              <a:gd name="connsiteX369" fmla="*/ 252279 w 1634024"/>
              <a:gd name="connsiteY369" fmla="*/ 228587 h 1634024"/>
              <a:gd name="connsiteX370" fmla="*/ 308564 w 1634024"/>
              <a:gd name="connsiteY370" fmla="*/ 194350 h 1634024"/>
              <a:gd name="connsiteX371" fmla="*/ 979880 w 1634024"/>
              <a:gd name="connsiteY371" fmla="*/ 91090 h 1634024"/>
              <a:gd name="connsiteX372" fmla="*/ 999558 w 1634024"/>
              <a:gd name="connsiteY372" fmla="*/ 92566 h 1634024"/>
              <a:gd name="connsiteX373" fmla="*/ 1145374 w 1634024"/>
              <a:gd name="connsiteY373" fmla="*/ 126195 h 1634024"/>
              <a:gd name="connsiteX374" fmla="*/ 1195875 w 1634024"/>
              <a:gd name="connsiteY374" fmla="*/ 202434 h 1634024"/>
              <a:gd name="connsiteX375" fmla="*/ 1248294 w 1634024"/>
              <a:gd name="connsiteY375" fmla="*/ 316772 h 1634024"/>
              <a:gd name="connsiteX376" fmla="*/ 1160924 w 1634024"/>
              <a:gd name="connsiteY376" fmla="*/ 288555 h 1634024"/>
              <a:gd name="connsiteX377" fmla="*/ 1049402 w 1634024"/>
              <a:gd name="connsiteY377" fmla="*/ 267958 h 1634024"/>
              <a:gd name="connsiteX378" fmla="*/ 1042134 w 1634024"/>
              <a:gd name="connsiteY378" fmla="*/ 241024 h 1634024"/>
              <a:gd name="connsiteX379" fmla="*/ 991238 w 1634024"/>
              <a:gd name="connsiteY379" fmla="*/ 109489 h 1634024"/>
              <a:gd name="connsiteX380" fmla="*/ 654147 w 1634024"/>
              <a:gd name="connsiteY380" fmla="*/ 91089 h 1634024"/>
              <a:gd name="connsiteX381" fmla="*/ 642788 w 1634024"/>
              <a:gd name="connsiteY381" fmla="*/ 109489 h 1634024"/>
              <a:gd name="connsiteX382" fmla="*/ 591892 w 1634024"/>
              <a:gd name="connsiteY382" fmla="*/ 241024 h 1634024"/>
              <a:gd name="connsiteX383" fmla="*/ 584625 w 1634024"/>
              <a:gd name="connsiteY383" fmla="*/ 267957 h 1634024"/>
              <a:gd name="connsiteX384" fmla="*/ 473099 w 1634024"/>
              <a:gd name="connsiteY384" fmla="*/ 288555 h 1634024"/>
              <a:gd name="connsiteX385" fmla="*/ 385521 w 1634024"/>
              <a:gd name="connsiteY385" fmla="*/ 316839 h 1634024"/>
              <a:gd name="connsiteX386" fmla="*/ 438033 w 1634024"/>
              <a:gd name="connsiteY386" fmla="*/ 202334 h 1634024"/>
              <a:gd name="connsiteX387" fmla="*/ 488459 w 1634024"/>
              <a:gd name="connsiteY387" fmla="*/ 126238 h 1634024"/>
              <a:gd name="connsiteX388" fmla="*/ 634464 w 1634024"/>
              <a:gd name="connsiteY388" fmla="*/ 92566 h 1634024"/>
              <a:gd name="connsiteX389" fmla="*/ 817011 w 1634024"/>
              <a:gd name="connsiteY389" fmla="*/ 78870 h 1634024"/>
              <a:gd name="connsiteX390" fmla="*/ 936543 w 1634024"/>
              <a:gd name="connsiteY390" fmla="*/ 87838 h 1634024"/>
              <a:gd name="connsiteX391" fmla="*/ 968214 w 1634024"/>
              <a:gd name="connsiteY391" fmla="*/ 155001 h 1634024"/>
              <a:gd name="connsiteX392" fmla="*/ 1001382 w 1634024"/>
              <a:gd name="connsiteY392" fmla="*/ 259089 h 1634024"/>
              <a:gd name="connsiteX393" fmla="*/ 995075 w 1634024"/>
              <a:gd name="connsiteY393" fmla="*/ 257924 h 1634024"/>
              <a:gd name="connsiteX394" fmla="*/ 817011 w 1634024"/>
              <a:gd name="connsiteY394" fmla="*/ 247243 h 1634024"/>
              <a:gd name="connsiteX395" fmla="*/ 638948 w 1634024"/>
              <a:gd name="connsiteY395" fmla="*/ 257924 h 1634024"/>
              <a:gd name="connsiteX396" fmla="*/ 636096 w 1634024"/>
              <a:gd name="connsiteY396" fmla="*/ 258450 h 1634024"/>
              <a:gd name="connsiteX397" fmla="*/ 667553 w 1634024"/>
              <a:gd name="connsiteY397" fmla="*/ 158180 h 1634024"/>
              <a:gd name="connsiteX398" fmla="*/ 700144 w 1634024"/>
              <a:gd name="connsiteY398" fmla="*/ 87638 h 1634024"/>
              <a:gd name="connsiteX399" fmla="*/ 499756 w 1634024"/>
              <a:gd name="connsiteY399" fmla="*/ 63926 h 1634024"/>
              <a:gd name="connsiteX400" fmla="*/ 491103 w 1634024"/>
              <a:gd name="connsiteY400" fmla="*/ 72285 h 1634024"/>
              <a:gd name="connsiteX401" fmla="*/ 468306 w 1634024"/>
              <a:gd name="connsiteY401" fmla="*/ 103897 h 1634024"/>
              <a:gd name="connsiteX402" fmla="*/ 455121 w 1634024"/>
              <a:gd name="connsiteY402" fmla="*/ 107025 h 1634024"/>
              <a:gd name="connsiteX403" fmla="*/ 343493 w 1634024"/>
              <a:gd name="connsiteY403" fmla="*/ 153329 h 1634024"/>
              <a:gd name="connsiteX404" fmla="*/ 360213 w 1634024"/>
              <a:gd name="connsiteY404" fmla="*/ 139533 h 1634024"/>
              <a:gd name="connsiteX405" fmla="*/ 498994 w 1634024"/>
              <a:gd name="connsiteY405" fmla="*/ 64205 h 1634024"/>
              <a:gd name="connsiteX406" fmla="*/ 1134266 w 1634024"/>
              <a:gd name="connsiteY406" fmla="*/ 63926 h 1634024"/>
              <a:gd name="connsiteX407" fmla="*/ 1135030 w 1634024"/>
              <a:gd name="connsiteY407" fmla="*/ 64205 h 1634024"/>
              <a:gd name="connsiteX408" fmla="*/ 1273811 w 1634024"/>
              <a:gd name="connsiteY408" fmla="*/ 139533 h 1634024"/>
              <a:gd name="connsiteX409" fmla="*/ 1290531 w 1634024"/>
              <a:gd name="connsiteY409" fmla="*/ 153329 h 1634024"/>
              <a:gd name="connsiteX410" fmla="*/ 1178903 w 1634024"/>
              <a:gd name="connsiteY410" fmla="*/ 107025 h 1634024"/>
              <a:gd name="connsiteX411" fmla="*/ 1165716 w 1634024"/>
              <a:gd name="connsiteY411" fmla="*/ 103896 h 1634024"/>
              <a:gd name="connsiteX412" fmla="*/ 1142920 w 1634024"/>
              <a:gd name="connsiteY412" fmla="*/ 72285 h 1634024"/>
              <a:gd name="connsiteX413" fmla="*/ 920739 w 1634024"/>
              <a:gd name="connsiteY413" fmla="*/ 7300 h 1634024"/>
              <a:gd name="connsiteX414" fmla="*/ 981668 w 1634024"/>
              <a:gd name="connsiteY414" fmla="*/ 16599 h 1634024"/>
              <a:gd name="connsiteX415" fmla="*/ 1059966 w 1634024"/>
              <a:gd name="connsiteY415" fmla="*/ 36732 h 1634024"/>
              <a:gd name="connsiteX416" fmla="*/ 1072797 w 1634024"/>
              <a:gd name="connsiteY416" fmla="*/ 41428 h 1634024"/>
              <a:gd name="connsiteX417" fmla="*/ 1124035 w 1634024"/>
              <a:gd name="connsiteY417" fmla="*/ 94009 h 1634024"/>
              <a:gd name="connsiteX418" fmla="*/ 1004383 w 1634024"/>
              <a:gd name="connsiteY418" fmla="*/ 65624 h 1634024"/>
              <a:gd name="connsiteX419" fmla="*/ 962150 w 1634024"/>
              <a:gd name="connsiteY419" fmla="*/ 62371 h 1634024"/>
              <a:gd name="connsiteX420" fmla="*/ 943502 w 1634024"/>
              <a:gd name="connsiteY420" fmla="*/ 32164 h 1634024"/>
              <a:gd name="connsiteX421" fmla="*/ 713288 w 1634024"/>
              <a:gd name="connsiteY421" fmla="*/ 7300 h 1634024"/>
              <a:gd name="connsiteX422" fmla="*/ 690524 w 1634024"/>
              <a:gd name="connsiteY422" fmla="*/ 32164 h 1634024"/>
              <a:gd name="connsiteX423" fmla="*/ 671876 w 1634024"/>
              <a:gd name="connsiteY423" fmla="*/ 62370 h 1634024"/>
              <a:gd name="connsiteX424" fmla="*/ 629639 w 1634024"/>
              <a:gd name="connsiteY424" fmla="*/ 65624 h 1634024"/>
              <a:gd name="connsiteX425" fmla="*/ 509785 w 1634024"/>
              <a:gd name="connsiteY425" fmla="*/ 94057 h 1634024"/>
              <a:gd name="connsiteX426" fmla="*/ 509842 w 1634024"/>
              <a:gd name="connsiteY426" fmla="*/ 93971 h 1634024"/>
              <a:gd name="connsiteX427" fmla="*/ 557091 w 1634024"/>
              <a:gd name="connsiteY427" fmla="*/ 42942 h 1634024"/>
              <a:gd name="connsiteX428" fmla="*/ 574058 w 1634024"/>
              <a:gd name="connsiteY428" fmla="*/ 36732 h 1634024"/>
              <a:gd name="connsiteX429" fmla="*/ 652356 w 1634024"/>
              <a:gd name="connsiteY429" fmla="*/ 16599 h 1634024"/>
              <a:gd name="connsiteX430" fmla="*/ 817012 w 1634024"/>
              <a:gd name="connsiteY430" fmla="*/ 0 h 1634024"/>
              <a:gd name="connsiteX431" fmla="*/ 879315 w 1634024"/>
              <a:gd name="connsiteY431" fmla="*/ 3146 h 1634024"/>
              <a:gd name="connsiteX432" fmla="*/ 883255 w 1634024"/>
              <a:gd name="connsiteY432" fmla="*/ 6362 h 1634024"/>
              <a:gd name="connsiteX433" fmla="*/ 920459 w 1634024"/>
              <a:gd name="connsiteY433" fmla="*/ 59159 h 1634024"/>
              <a:gd name="connsiteX434" fmla="*/ 817011 w 1634024"/>
              <a:gd name="connsiteY434" fmla="*/ 51189 h 1634024"/>
              <a:gd name="connsiteX435" fmla="*/ 716487 w 1634024"/>
              <a:gd name="connsiteY435" fmla="*/ 58934 h 1634024"/>
              <a:gd name="connsiteX436" fmla="*/ 751352 w 1634024"/>
              <a:gd name="connsiteY436" fmla="*/ 7980 h 1634024"/>
              <a:gd name="connsiteX437" fmla="*/ 757120 w 1634024"/>
              <a:gd name="connsiteY437" fmla="*/ 3025 h 1634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</a:cxnLst>
            <a:rect l="l" t="t" r="r" b="b"/>
            <a:pathLst>
              <a:path w="1634024" h="1634024">
                <a:moveTo>
                  <a:pt x="920512" y="1550693"/>
                </a:moveTo>
                <a:lnTo>
                  <a:pt x="906296" y="1574402"/>
                </a:lnTo>
                <a:cubicBezTo>
                  <a:pt x="895053" y="1590374"/>
                  <a:pt x="883382" y="1604247"/>
                  <a:pt x="871335" y="1615841"/>
                </a:cubicBezTo>
                <a:lnTo>
                  <a:pt x="849128" y="1632402"/>
                </a:lnTo>
                <a:lnTo>
                  <a:pt x="817012" y="1634024"/>
                </a:lnTo>
                <a:lnTo>
                  <a:pt x="785779" y="1632447"/>
                </a:lnTo>
                <a:lnTo>
                  <a:pt x="763125" y="1614570"/>
                </a:lnTo>
                <a:cubicBezTo>
                  <a:pt x="751225" y="1602610"/>
                  <a:pt x="739702" y="1588426"/>
                  <a:pt x="728607" y="1572195"/>
                </a:cubicBezTo>
                <a:lnTo>
                  <a:pt x="716154" y="1550897"/>
                </a:lnTo>
                <a:lnTo>
                  <a:pt x="817011" y="1558667"/>
                </a:lnTo>
                <a:close/>
                <a:moveTo>
                  <a:pt x="1124038" y="1515847"/>
                </a:moveTo>
                <a:lnTo>
                  <a:pt x="1062857" y="1581958"/>
                </a:lnTo>
                <a:lnTo>
                  <a:pt x="1036521" y="1603321"/>
                </a:lnTo>
                <a:lnTo>
                  <a:pt x="981668" y="1617425"/>
                </a:lnTo>
                <a:cubicBezTo>
                  <a:pt x="955076" y="1622867"/>
                  <a:pt x="928012" y="1627017"/>
                  <a:pt x="900547" y="1629806"/>
                </a:cubicBezTo>
                <a:lnTo>
                  <a:pt x="880649" y="1630811"/>
                </a:lnTo>
                <a:lnTo>
                  <a:pt x="897581" y="1622123"/>
                </a:lnTo>
                <a:cubicBezTo>
                  <a:pt x="917976" y="1608073"/>
                  <a:pt x="937522" y="1587397"/>
                  <a:pt x="955951" y="1560897"/>
                </a:cubicBezTo>
                <a:lnTo>
                  <a:pt x="963845" y="1547355"/>
                </a:lnTo>
                <a:lnTo>
                  <a:pt x="1004383" y="1544232"/>
                </a:lnTo>
                <a:close/>
                <a:moveTo>
                  <a:pt x="509782" y="1515799"/>
                </a:moveTo>
                <a:lnTo>
                  <a:pt x="629639" y="1544232"/>
                </a:lnTo>
                <a:lnTo>
                  <a:pt x="670181" y="1547355"/>
                </a:lnTo>
                <a:lnTo>
                  <a:pt x="678075" y="1560897"/>
                </a:lnTo>
                <a:cubicBezTo>
                  <a:pt x="696504" y="1587397"/>
                  <a:pt x="716050" y="1608073"/>
                  <a:pt x="736446" y="1622123"/>
                </a:cubicBezTo>
                <a:lnTo>
                  <a:pt x="753377" y="1630811"/>
                </a:lnTo>
                <a:lnTo>
                  <a:pt x="733477" y="1629806"/>
                </a:lnTo>
                <a:cubicBezTo>
                  <a:pt x="706012" y="1627017"/>
                  <a:pt x="678948" y="1622867"/>
                  <a:pt x="652356" y="1617425"/>
                </a:cubicBezTo>
                <a:lnTo>
                  <a:pt x="599106" y="1603733"/>
                </a:lnTo>
                <a:lnTo>
                  <a:pt x="571100" y="1582045"/>
                </a:lnTo>
                <a:cubicBezTo>
                  <a:pt x="549719" y="1562325"/>
                  <a:pt x="529258" y="1540196"/>
                  <a:pt x="509841" y="1515884"/>
                </a:cubicBezTo>
                <a:close/>
                <a:moveTo>
                  <a:pt x="1357126" y="1424525"/>
                </a:moveTo>
                <a:lnTo>
                  <a:pt x="1354731" y="1427726"/>
                </a:lnTo>
                <a:lnTo>
                  <a:pt x="1273811" y="1494491"/>
                </a:lnTo>
                <a:cubicBezTo>
                  <a:pt x="1230346" y="1523856"/>
                  <a:pt x="1183903" y="1549148"/>
                  <a:pt x="1135030" y="1569819"/>
                </a:cubicBezTo>
                <a:lnTo>
                  <a:pt x="1093986" y="1584841"/>
                </a:lnTo>
                <a:lnTo>
                  <a:pt x="1142920" y="1537571"/>
                </a:lnTo>
                <a:lnTo>
                  <a:pt x="1167107" y="1505630"/>
                </a:lnTo>
                <a:lnTo>
                  <a:pt x="1178903" y="1502832"/>
                </a:lnTo>
                <a:cubicBezTo>
                  <a:pt x="1234518" y="1484855"/>
                  <a:pt x="1287368" y="1462860"/>
                  <a:pt x="1336830" y="1437323"/>
                </a:cubicBezTo>
                <a:close/>
                <a:moveTo>
                  <a:pt x="270812" y="1420689"/>
                </a:moveTo>
                <a:lnTo>
                  <a:pt x="297194" y="1437323"/>
                </a:lnTo>
                <a:cubicBezTo>
                  <a:pt x="346655" y="1462860"/>
                  <a:pt x="399505" y="1484855"/>
                  <a:pt x="455121" y="1502832"/>
                </a:cubicBezTo>
                <a:lnTo>
                  <a:pt x="466915" y="1505629"/>
                </a:lnTo>
                <a:lnTo>
                  <a:pt x="491102" y="1537571"/>
                </a:lnTo>
                <a:lnTo>
                  <a:pt x="540034" y="1584840"/>
                </a:lnTo>
                <a:lnTo>
                  <a:pt x="498994" y="1569819"/>
                </a:lnTo>
                <a:cubicBezTo>
                  <a:pt x="450121" y="1549148"/>
                  <a:pt x="403678" y="1523856"/>
                  <a:pt x="360213" y="1494491"/>
                </a:cubicBezTo>
                <a:lnTo>
                  <a:pt x="270890" y="1420793"/>
                </a:lnTo>
                <a:close/>
                <a:moveTo>
                  <a:pt x="1002152" y="1350626"/>
                </a:moveTo>
                <a:lnTo>
                  <a:pt x="994560" y="1378931"/>
                </a:lnTo>
                <a:cubicBezTo>
                  <a:pt x="986341" y="1405851"/>
                  <a:pt x="977542" y="1431220"/>
                  <a:pt x="968214" y="1454855"/>
                </a:cubicBezTo>
                <a:lnTo>
                  <a:pt x="939465" y="1518658"/>
                </a:lnTo>
                <a:lnTo>
                  <a:pt x="817011" y="1527817"/>
                </a:lnTo>
                <a:lnTo>
                  <a:pt x="697430" y="1518873"/>
                </a:lnTo>
                <a:lnTo>
                  <a:pt x="696651" y="1517541"/>
                </a:lnTo>
                <a:cubicBezTo>
                  <a:pt x="683911" y="1492358"/>
                  <a:pt x="671916" y="1464256"/>
                  <a:pt x="660760" y="1433583"/>
                </a:cubicBezTo>
                <a:lnTo>
                  <a:pt x="635202" y="1351241"/>
                </a:lnTo>
                <a:lnTo>
                  <a:pt x="638948" y="1351933"/>
                </a:lnTo>
                <a:cubicBezTo>
                  <a:pt x="696464" y="1358935"/>
                  <a:pt x="756016" y="1362613"/>
                  <a:pt x="817011" y="1362613"/>
                </a:cubicBezTo>
                <a:cubicBezTo>
                  <a:pt x="878007" y="1362613"/>
                  <a:pt x="937558" y="1358935"/>
                  <a:pt x="995075" y="1351933"/>
                </a:cubicBezTo>
                <a:close/>
                <a:moveTo>
                  <a:pt x="1249176" y="1292800"/>
                </a:moveTo>
                <a:lnTo>
                  <a:pt x="1248170" y="1296013"/>
                </a:lnTo>
                <a:cubicBezTo>
                  <a:pt x="1228041" y="1346751"/>
                  <a:pt x="1204868" y="1393839"/>
                  <a:pt x="1179070" y="1436521"/>
                </a:cubicBezTo>
                <a:lnTo>
                  <a:pt x="1149121" y="1479702"/>
                </a:lnTo>
                <a:lnTo>
                  <a:pt x="999013" y="1514205"/>
                </a:lnTo>
                <a:lnTo>
                  <a:pt x="982449" y="1515444"/>
                </a:lnTo>
                <a:lnTo>
                  <a:pt x="991238" y="1500367"/>
                </a:lnTo>
                <a:cubicBezTo>
                  <a:pt x="1002451" y="1477760"/>
                  <a:pt x="1013088" y="1452801"/>
                  <a:pt x="1023069" y="1425727"/>
                </a:cubicBezTo>
                <a:lnTo>
                  <a:pt x="1049877" y="1341811"/>
                </a:lnTo>
                <a:lnTo>
                  <a:pt x="1160924" y="1321301"/>
                </a:lnTo>
                <a:close/>
                <a:moveTo>
                  <a:pt x="384663" y="1292741"/>
                </a:moveTo>
                <a:lnTo>
                  <a:pt x="473099" y="1321301"/>
                </a:lnTo>
                <a:lnTo>
                  <a:pt x="584149" y="1341812"/>
                </a:lnTo>
                <a:lnTo>
                  <a:pt x="610957" y="1425727"/>
                </a:lnTo>
                <a:cubicBezTo>
                  <a:pt x="620938" y="1452801"/>
                  <a:pt x="631575" y="1477760"/>
                  <a:pt x="642788" y="1500367"/>
                </a:cubicBezTo>
                <a:lnTo>
                  <a:pt x="651577" y="1515444"/>
                </a:lnTo>
                <a:lnTo>
                  <a:pt x="635009" y="1514205"/>
                </a:lnTo>
                <a:lnTo>
                  <a:pt x="484705" y="1479657"/>
                </a:lnTo>
                <a:lnTo>
                  <a:pt x="454845" y="1436622"/>
                </a:lnTo>
                <a:cubicBezTo>
                  <a:pt x="429036" y="1393939"/>
                  <a:pt x="405854" y="1346848"/>
                  <a:pt x="385717" y="1296104"/>
                </a:cubicBezTo>
                <a:close/>
                <a:moveTo>
                  <a:pt x="1476008" y="1183946"/>
                </a:moveTo>
                <a:lnTo>
                  <a:pt x="1442617" y="1274980"/>
                </a:lnTo>
                <a:lnTo>
                  <a:pt x="1389960" y="1373154"/>
                </a:lnTo>
                <a:lnTo>
                  <a:pt x="1324172" y="1413002"/>
                </a:lnTo>
                <a:lnTo>
                  <a:pt x="1199391" y="1462996"/>
                </a:lnTo>
                <a:lnTo>
                  <a:pt x="1202464" y="1458938"/>
                </a:lnTo>
                <a:cubicBezTo>
                  <a:pt x="1230471" y="1416156"/>
                  <a:pt x="1255719" y="1368361"/>
                  <a:pt x="1277706" y="1316397"/>
                </a:cubicBezTo>
                <a:lnTo>
                  <a:pt x="1289920" y="1279642"/>
                </a:lnTo>
                <a:lnTo>
                  <a:pt x="1311005" y="1272832"/>
                </a:lnTo>
                <a:cubicBezTo>
                  <a:pt x="1358010" y="1253938"/>
                  <a:pt x="1401794" y="1232423"/>
                  <a:pt x="1441767" y="1208639"/>
                </a:cubicBezTo>
                <a:close/>
                <a:moveTo>
                  <a:pt x="153699" y="1180834"/>
                </a:moveTo>
                <a:lnTo>
                  <a:pt x="192257" y="1208639"/>
                </a:lnTo>
                <a:cubicBezTo>
                  <a:pt x="232229" y="1232423"/>
                  <a:pt x="276013" y="1253938"/>
                  <a:pt x="323017" y="1272832"/>
                </a:cubicBezTo>
                <a:lnTo>
                  <a:pt x="344102" y="1279641"/>
                </a:lnTo>
                <a:lnTo>
                  <a:pt x="356316" y="1316397"/>
                </a:lnTo>
                <a:cubicBezTo>
                  <a:pt x="378303" y="1368361"/>
                  <a:pt x="403551" y="1416156"/>
                  <a:pt x="431558" y="1458938"/>
                </a:cubicBezTo>
                <a:lnTo>
                  <a:pt x="434631" y="1462996"/>
                </a:lnTo>
                <a:lnTo>
                  <a:pt x="309850" y="1413002"/>
                </a:lnTo>
                <a:lnTo>
                  <a:pt x="239541" y="1370416"/>
                </a:lnTo>
                <a:lnTo>
                  <a:pt x="188807" y="1276204"/>
                </a:lnTo>
                <a:close/>
                <a:moveTo>
                  <a:pt x="49434" y="1094674"/>
                </a:moveTo>
                <a:lnTo>
                  <a:pt x="84369" y="1130837"/>
                </a:lnTo>
                <a:lnTo>
                  <a:pt x="115341" y="1153173"/>
                </a:lnTo>
                <a:lnTo>
                  <a:pt x="166136" y="1287024"/>
                </a:lnTo>
                <a:lnTo>
                  <a:pt x="198796" y="1345638"/>
                </a:lnTo>
                <a:lnTo>
                  <a:pt x="139533" y="1273811"/>
                </a:lnTo>
                <a:cubicBezTo>
                  <a:pt x="110168" y="1230346"/>
                  <a:pt x="84876" y="1183903"/>
                  <a:pt x="64205" y="1135030"/>
                </a:cubicBezTo>
                <a:close/>
                <a:moveTo>
                  <a:pt x="1584590" y="1094672"/>
                </a:moveTo>
                <a:lnTo>
                  <a:pt x="1569819" y="1135030"/>
                </a:lnTo>
                <a:cubicBezTo>
                  <a:pt x="1549148" y="1183903"/>
                  <a:pt x="1523856" y="1230346"/>
                  <a:pt x="1494491" y="1273811"/>
                </a:cubicBezTo>
                <a:lnTo>
                  <a:pt x="1435228" y="1345638"/>
                </a:lnTo>
                <a:lnTo>
                  <a:pt x="1467888" y="1287024"/>
                </a:lnTo>
                <a:lnTo>
                  <a:pt x="1518683" y="1153172"/>
                </a:lnTo>
                <a:lnTo>
                  <a:pt x="1549654" y="1130837"/>
                </a:lnTo>
                <a:close/>
                <a:moveTo>
                  <a:pt x="1052231" y="1091306"/>
                </a:moveTo>
                <a:lnTo>
                  <a:pt x="1051469" y="1099666"/>
                </a:lnTo>
                <a:cubicBezTo>
                  <a:pt x="1042919" y="1168851"/>
                  <a:pt x="1031433" y="1234013"/>
                  <a:pt x="1017421" y="1293697"/>
                </a:cubicBezTo>
                <a:lnTo>
                  <a:pt x="1013010" y="1310143"/>
                </a:lnTo>
                <a:lnTo>
                  <a:pt x="986615" y="1314762"/>
                </a:lnTo>
                <a:cubicBezTo>
                  <a:pt x="931658" y="1321110"/>
                  <a:pt x="874947" y="1324431"/>
                  <a:pt x="817011" y="1324431"/>
                </a:cubicBezTo>
                <a:cubicBezTo>
                  <a:pt x="759076" y="1324431"/>
                  <a:pt x="702364" y="1321110"/>
                  <a:pt x="647407" y="1314762"/>
                </a:cubicBezTo>
                <a:lnTo>
                  <a:pt x="624670" y="1310783"/>
                </a:lnTo>
                <a:lnTo>
                  <a:pt x="604677" y="1221460"/>
                </a:lnTo>
                <a:cubicBezTo>
                  <a:pt x="597266" y="1181890"/>
                  <a:pt x="590888" y="1140443"/>
                  <a:pt x="585637" y="1097467"/>
                </a:cubicBezTo>
                <a:lnTo>
                  <a:pt x="585106" y="1091573"/>
                </a:lnTo>
                <a:lnTo>
                  <a:pt x="684091" y="1099544"/>
                </a:lnTo>
                <a:cubicBezTo>
                  <a:pt x="727383" y="1101854"/>
                  <a:pt x="771780" y="1103054"/>
                  <a:pt x="817013" y="1103054"/>
                </a:cubicBezTo>
                <a:cubicBezTo>
                  <a:pt x="862246" y="1103054"/>
                  <a:pt x="906643" y="1101854"/>
                  <a:pt x="949935" y="1099544"/>
                </a:cubicBezTo>
                <a:close/>
                <a:moveTo>
                  <a:pt x="1313968" y="1048114"/>
                </a:moveTo>
                <a:lnTo>
                  <a:pt x="1299009" y="1133608"/>
                </a:lnTo>
                <a:lnTo>
                  <a:pt x="1262106" y="1251493"/>
                </a:lnTo>
                <a:lnTo>
                  <a:pt x="1145691" y="1286926"/>
                </a:lnTo>
                <a:lnTo>
                  <a:pt x="1059643" y="1301983"/>
                </a:lnTo>
                <a:lnTo>
                  <a:pt x="1074454" y="1239810"/>
                </a:lnTo>
                <a:cubicBezTo>
                  <a:pt x="1081496" y="1205227"/>
                  <a:pt x="1087722" y="1169003"/>
                  <a:pt x="1093055" y="1131377"/>
                </a:cubicBezTo>
                <a:lnTo>
                  <a:pt x="1097732" y="1086406"/>
                </a:lnTo>
                <a:lnTo>
                  <a:pt x="1194291" y="1073081"/>
                </a:lnTo>
                <a:cubicBezTo>
                  <a:pt x="1232094" y="1066690"/>
                  <a:pt x="1268256" y="1059368"/>
                  <a:pt x="1302509" y="1051206"/>
                </a:cubicBezTo>
                <a:close/>
                <a:moveTo>
                  <a:pt x="319872" y="1048064"/>
                </a:moveTo>
                <a:lnTo>
                  <a:pt x="331517" y="1051206"/>
                </a:lnTo>
                <a:cubicBezTo>
                  <a:pt x="365771" y="1059368"/>
                  <a:pt x="401933" y="1066690"/>
                  <a:pt x="439735" y="1073081"/>
                </a:cubicBezTo>
                <a:lnTo>
                  <a:pt x="536294" y="1086406"/>
                </a:lnTo>
                <a:lnTo>
                  <a:pt x="540971" y="1131377"/>
                </a:lnTo>
                <a:cubicBezTo>
                  <a:pt x="546304" y="1169003"/>
                  <a:pt x="552530" y="1205227"/>
                  <a:pt x="559572" y="1239810"/>
                </a:cubicBezTo>
                <a:lnTo>
                  <a:pt x="574383" y="1301984"/>
                </a:lnTo>
                <a:lnTo>
                  <a:pt x="488332" y="1286926"/>
                </a:lnTo>
                <a:lnTo>
                  <a:pt x="371730" y="1251437"/>
                </a:lnTo>
                <a:lnTo>
                  <a:pt x="334856" y="1133676"/>
                </a:lnTo>
                <a:close/>
                <a:moveTo>
                  <a:pt x="1527568" y="969821"/>
                </a:moveTo>
                <a:lnTo>
                  <a:pt x="1526289" y="986930"/>
                </a:lnTo>
                <a:lnTo>
                  <a:pt x="1493816" y="1134569"/>
                </a:lnTo>
                <a:lnTo>
                  <a:pt x="1419506" y="1183793"/>
                </a:lnTo>
                <a:lnTo>
                  <a:pt x="1304204" y="1236653"/>
                </a:lnTo>
                <a:lnTo>
                  <a:pt x="1333383" y="1148841"/>
                </a:lnTo>
                <a:lnTo>
                  <a:pt x="1353981" y="1037317"/>
                </a:lnTo>
                <a:lnTo>
                  <a:pt x="1380916" y="1030049"/>
                </a:lnTo>
                <a:cubicBezTo>
                  <a:pt x="1430562" y="1014929"/>
                  <a:pt x="1474773" y="997841"/>
                  <a:pt x="1512452" y="979153"/>
                </a:cubicBezTo>
                <a:close/>
                <a:moveTo>
                  <a:pt x="103173" y="967793"/>
                </a:moveTo>
                <a:lnTo>
                  <a:pt x="121574" y="979153"/>
                </a:lnTo>
                <a:cubicBezTo>
                  <a:pt x="159253" y="997841"/>
                  <a:pt x="203464" y="1014929"/>
                  <a:pt x="253110" y="1030049"/>
                </a:cubicBezTo>
                <a:lnTo>
                  <a:pt x="280041" y="1037316"/>
                </a:lnTo>
                <a:lnTo>
                  <a:pt x="300639" y="1148841"/>
                </a:lnTo>
                <a:lnTo>
                  <a:pt x="329818" y="1236653"/>
                </a:lnTo>
                <a:lnTo>
                  <a:pt x="214517" y="1183793"/>
                </a:lnTo>
                <a:lnTo>
                  <a:pt x="136580" y="1132167"/>
                </a:lnTo>
                <a:lnTo>
                  <a:pt x="104650" y="987475"/>
                </a:lnTo>
                <a:close/>
                <a:moveTo>
                  <a:pt x="1630366" y="889456"/>
                </a:moveTo>
                <a:lnTo>
                  <a:pt x="1629806" y="900547"/>
                </a:lnTo>
                <a:cubicBezTo>
                  <a:pt x="1627017" y="928012"/>
                  <a:pt x="1622867" y="955076"/>
                  <a:pt x="1617425" y="981669"/>
                </a:cubicBezTo>
                <a:lnTo>
                  <a:pt x="1602646" y="1039148"/>
                </a:lnTo>
                <a:lnTo>
                  <a:pt x="1529506" y="1110418"/>
                </a:lnTo>
                <a:lnTo>
                  <a:pt x="1556316" y="992300"/>
                </a:lnTo>
                <a:lnTo>
                  <a:pt x="1559570" y="950065"/>
                </a:lnTo>
                <a:lnTo>
                  <a:pt x="1589777" y="931417"/>
                </a:lnTo>
                <a:cubicBezTo>
                  <a:pt x="1600387" y="923012"/>
                  <a:pt x="1609811" y="914398"/>
                  <a:pt x="1617979" y="905598"/>
                </a:cubicBezTo>
                <a:close/>
                <a:moveTo>
                  <a:pt x="3658" y="889453"/>
                </a:moveTo>
                <a:lnTo>
                  <a:pt x="16047" y="905598"/>
                </a:lnTo>
                <a:cubicBezTo>
                  <a:pt x="24215" y="914398"/>
                  <a:pt x="33639" y="923012"/>
                  <a:pt x="44249" y="931417"/>
                </a:cubicBezTo>
                <a:lnTo>
                  <a:pt x="74454" y="950064"/>
                </a:lnTo>
                <a:lnTo>
                  <a:pt x="77708" y="992300"/>
                </a:lnTo>
                <a:lnTo>
                  <a:pt x="104518" y="1110418"/>
                </a:lnTo>
                <a:lnTo>
                  <a:pt x="31378" y="1039147"/>
                </a:lnTo>
                <a:lnTo>
                  <a:pt x="16599" y="981669"/>
                </a:lnTo>
                <a:cubicBezTo>
                  <a:pt x="11157" y="955076"/>
                  <a:pt x="7007" y="928012"/>
                  <a:pt x="4218" y="900547"/>
                </a:cubicBezTo>
                <a:close/>
                <a:moveTo>
                  <a:pt x="69006" y="705779"/>
                </a:moveTo>
                <a:lnTo>
                  <a:pt x="63273" y="804928"/>
                </a:lnTo>
                <a:lnTo>
                  <a:pt x="71242" y="908372"/>
                </a:lnTo>
                <a:lnTo>
                  <a:pt x="18447" y="871170"/>
                </a:lnTo>
                <a:lnTo>
                  <a:pt x="1699" y="850649"/>
                </a:lnTo>
                <a:lnTo>
                  <a:pt x="0" y="817012"/>
                </a:lnTo>
                <a:lnTo>
                  <a:pt x="2918" y="759224"/>
                </a:lnTo>
                <a:lnTo>
                  <a:pt x="20065" y="739267"/>
                </a:lnTo>
                <a:close/>
                <a:moveTo>
                  <a:pt x="1565018" y="705777"/>
                </a:moveTo>
                <a:lnTo>
                  <a:pt x="1613961" y="739267"/>
                </a:lnTo>
                <a:lnTo>
                  <a:pt x="1631106" y="759221"/>
                </a:lnTo>
                <a:lnTo>
                  <a:pt x="1634024" y="817012"/>
                </a:lnTo>
                <a:lnTo>
                  <a:pt x="1632325" y="850651"/>
                </a:lnTo>
                <a:lnTo>
                  <a:pt x="1615579" y="871170"/>
                </a:lnTo>
                <a:lnTo>
                  <a:pt x="1562782" y="908374"/>
                </a:lnTo>
                <a:lnTo>
                  <a:pt x="1570751" y="804928"/>
                </a:lnTo>
                <a:close/>
                <a:moveTo>
                  <a:pt x="270801" y="622568"/>
                </a:moveTo>
                <a:lnTo>
                  <a:pt x="270007" y="626864"/>
                </a:lnTo>
                <a:cubicBezTo>
                  <a:pt x="263005" y="684380"/>
                  <a:pt x="259327" y="743932"/>
                  <a:pt x="259327" y="804928"/>
                </a:cubicBezTo>
                <a:cubicBezTo>
                  <a:pt x="259327" y="865923"/>
                  <a:pt x="263005" y="925475"/>
                  <a:pt x="270007" y="982991"/>
                </a:cubicBezTo>
                <a:lnTo>
                  <a:pt x="271172" y="989296"/>
                </a:lnTo>
                <a:lnTo>
                  <a:pt x="167086" y="956129"/>
                </a:lnTo>
                <a:lnTo>
                  <a:pt x="99922" y="924457"/>
                </a:lnTo>
                <a:lnTo>
                  <a:pt x="90954" y="804928"/>
                </a:lnTo>
                <a:lnTo>
                  <a:pt x="97477" y="689097"/>
                </a:lnTo>
                <a:lnTo>
                  <a:pt x="170266" y="655468"/>
                </a:lnTo>
                <a:close/>
                <a:moveTo>
                  <a:pt x="1363221" y="622567"/>
                </a:moveTo>
                <a:lnTo>
                  <a:pt x="1463760" y="655468"/>
                </a:lnTo>
                <a:lnTo>
                  <a:pt x="1533315" y="687602"/>
                </a:lnTo>
                <a:lnTo>
                  <a:pt x="1539901" y="804928"/>
                </a:lnTo>
                <a:lnTo>
                  <a:pt x="1530846" y="925993"/>
                </a:lnTo>
                <a:lnTo>
                  <a:pt x="1466940" y="956129"/>
                </a:lnTo>
                <a:lnTo>
                  <a:pt x="1362850" y="989298"/>
                </a:lnTo>
                <a:lnTo>
                  <a:pt x="1364015" y="982991"/>
                </a:lnTo>
                <a:cubicBezTo>
                  <a:pt x="1371017" y="925475"/>
                  <a:pt x="1374695" y="865923"/>
                  <a:pt x="1374695" y="804928"/>
                </a:cubicBezTo>
                <a:cubicBezTo>
                  <a:pt x="1374695" y="743932"/>
                  <a:pt x="1371018" y="684380"/>
                  <a:pt x="1364015" y="626864"/>
                </a:cubicBezTo>
                <a:close/>
                <a:moveTo>
                  <a:pt x="1103658" y="573021"/>
                </a:moveTo>
                <a:lnTo>
                  <a:pt x="1109552" y="573552"/>
                </a:lnTo>
                <a:cubicBezTo>
                  <a:pt x="1155392" y="579153"/>
                  <a:pt x="1199493" y="586037"/>
                  <a:pt x="1241433" y="594088"/>
                </a:cubicBezTo>
                <a:lnTo>
                  <a:pt x="1322931" y="612961"/>
                </a:lnTo>
                <a:lnTo>
                  <a:pt x="1326844" y="635323"/>
                </a:lnTo>
                <a:cubicBezTo>
                  <a:pt x="1333192" y="690280"/>
                  <a:pt x="1336513" y="746992"/>
                  <a:pt x="1336513" y="804928"/>
                </a:cubicBezTo>
                <a:cubicBezTo>
                  <a:pt x="1336513" y="862863"/>
                  <a:pt x="1333192" y="919575"/>
                  <a:pt x="1326844" y="974532"/>
                </a:cubicBezTo>
                <a:lnTo>
                  <a:pt x="1322255" y="1000754"/>
                </a:lnTo>
                <a:lnTo>
                  <a:pt x="1179541" y="1029870"/>
                </a:lnTo>
                <a:lnTo>
                  <a:pt x="1102692" y="1038721"/>
                </a:lnTo>
                <a:lnTo>
                  <a:pt x="1109430" y="973949"/>
                </a:lnTo>
                <a:cubicBezTo>
                  <a:pt x="1113173" y="919354"/>
                  <a:pt x="1115139" y="862826"/>
                  <a:pt x="1115139" y="804928"/>
                </a:cubicBezTo>
                <a:cubicBezTo>
                  <a:pt x="1115139" y="759695"/>
                  <a:pt x="1113939" y="715298"/>
                  <a:pt x="1111629" y="672006"/>
                </a:cubicBezTo>
                <a:close/>
                <a:moveTo>
                  <a:pt x="530368" y="573021"/>
                </a:moveTo>
                <a:lnTo>
                  <a:pt x="522397" y="672006"/>
                </a:lnTo>
                <a:cubicBezTo>
                  <a:pt x="520087" y="715298"/>
                  <a:pt x="518887" y="759695"/>
                  <a:pt x="518887" y="804928"/>
                </a:cubicBezTo>
                <a:cubicBezTo>
                  <a:pt x="518887" y="862826"/>
                  <a:pt x="520853" y="919354"/>
                  <a:pt x="524596" y="973949"/>
                </a:cubicBezTo>
                <a:lnTo>
                  <a:pt x="531334" y="1038721"/>
                </a:lnTo>
                <a:lnTo>
                  <a:pt x="454485" y="1029870"/>
                </a:lnTo>
                <a:lnTo>
                  <a:pt x="311585" y="1000716"/>
                </a:lnTo>
                <a:lnTo>
                  <a:pt x="307009" y="974570"/>
                </a:lnTo>
                <a:cubicBezTo>
                  <a:pt x="300657" y="919601"/>
                  <a:pt x="297335" y="862877"/>
                  <a:pt x="297335" y="804928"/>
                </a:cubicBezTo>
                <a:cubicBezTo>
                  <a:pt x="297335" y="746979"/>
                  <a:pt x="300658" y="690254"/>
                  <a:pt x="307009" y="635286"/>
                </a:cubicBezTo>
                <a:lnTo>
                  <a:pt x="310909" y="613004"/>
                </a:lnTo>
                <a:lnTo>
                  <a:pt x="392593" y="594088"/>
                </a:lnTo>
                <a:cubicBezTo>
                  <a:pt x="434533" y="586037"/>
                  <a:pt x="478634" y="579153"/>
                  <a:pt x="524474" y="573552"/>
                </a:cubicBezTo>
                <a:close/>
                <a:moveTo>
                  <a:pt x="817013" y="556285"/>
                </a:moveTo>
                <a:cubicBezTo>
                  <a:pt x="868123" y="556285"/>
                  <a:pt x="918337" y="557801"/>
                  <a:pt x="967235" y="560718"/>
                </a:cubicBezTo>
                <a:lnTo>
                  <a:pt x="1056510" y="568769"/>
                </a:lnTo>
                <a:lnTo>
                  <a:pt x="1062043" y="616802"/>
                </a:lnTo>
                <a:cubicBezTo>
                  <a:pt x="1066638" y="677504"/>
                  <a:pt x="1069054" y="740494"/>
                  <a:pt x="1069054" y="804928"/>
                </a:cubicBezTo>
                <a:cubicBezTo>
                  <a:pt x="1069054" y="856475"/>
                  <a:pt x="1067508" y="907098"/>
                  <a:pt x="1064537" y="956365"/>
                </a:cubicBezTo>
                <a:lnTo>
                  <a:pt x="1056542" y="1044037"/>
                </a:lnTo>
                <a:lnTo>
                  <a:pt x="1005139" y="1049958"/>
                </a:lnTo>
                <a:cubicBezTo>
                  <a:pt x="944437" y="1054553"/>
                  <a:pt x="881448" y="1056969"/>
                  <a:pt x="817013" y="1056969"/>
                </a:cubicBezTo>
                <a:cubicBezTo>
                  <a:pt x="752579" y="1056969"/>
                  <a:pt x="689589" y="1054553"/>
                  <a:pt x="628887" y="1049958"/>
                </a:cubicBezTo>
                <a:lnTo>
                  <a:pt x="580854" y="1044425"/>
                </a:lnTo>
                <a:lnTo>
                  <a:pt x="572803" y="955149"/>
                </a:lnTo>
                <a:cubicBezTo>
                  <a:pt x="569887" y="906252"/>
                  <a:pt x="568370" y="856038"/>
                  <a:pt x="568370" y="804928"/>
                </a:cubicBezTo>
                <a:cubicBezTo>
                  <a:pt x="568370" y="741041"/>
                  <a:pt x="570740" y="678552"/>
                  <a:pt x="575252" y="618287"/>
                </a:cubicBezTo>
                <a:lnTo>
                  <a:pt x="580925" y="568461"/>
                </a:lnTo>
                <a:lnTo>
                  <a:pt x="666791" y="560718"/>
                </a:lnTo>
                <a:cubicBezTo>
                  <a:pt x="715689" y="557801"/>
                  <a:pt x="765903" y="556285"/>
                  <a:pt x="817013" y="556285"/>
                </a:cubicBezTo>
                <a:close/>
                <a:moveTo>
                  <a:pt x="1530228" y="499961"/>
                </a:moveTo>
                <a:lnTo>
                  <a:pt x="1592336" y="560515"/>
                </a:lnTo>
                <a:lnTo>
                  <a:pt x="1597293" y="574058"/>
                </a:lnTo>
                <a:cubicBezTo>
                  <a:pt x="1605250" y="599641"/>
                  <a:pt x="1611984" y="625763"/>
                  <a:pt x="1617425" y="652356"/>
                </a:cubicBezTo>
                <a:lnTo>
                  <a:pt x="1627176" y="716243"/>
                </a:lnTo>
                <a:lnTo>
                  <a:pt x="1617979" y="704258"/>
                </a:lnTo>
                <a:cubicBezTo>
                  <a:pt x="1609811" y="695459"/>
                  <a:pt x="1600387" y="686845"/>
                  <a:pt x="1589777" y="678439"/>
                </a:cubicBezTo>
                <a:lnTo>
                  <a:pt x="1562228" y="661432"/>
                </a:lnTo>
                <a:lnTo>
                  <a:pt x="1538808" y="528456"/>
                </a:lnTo>
                <a:close/>
                <a:moveTo>
                  <a:pt x="103797" y="499960"/>
                </a:moveTo>
                <a:lnTo>
                  <a:pt x="95216" y="528456"/>
                </a:lnTo>
                <a:lnTo>
                  <a:pt x="71796" y="661433"/>
                </a:lnTo>
                <a:lnTo>
                  <a:pt x="44249" y="678439"/>
                </a:lnTo>
                <a:cubicBezTo>
                  <a:pt x="33639" y="686845"/>
                  <a:pt x="24215" y="695459"/>
                  <a:pt x="16047" y="704258"/>
                </a:cubicBezTo>
                <a:lnTo>
                  <a:pt x="6848" y="716247"/>
                </a:lnTo>
                <a:lnTo>
                  <a:pt x="16599" y="652356"/>
                </a:lnTo>
                <a:cubicBezTo>
                  <a:pt x="22040" y="625763"/>
                  <a:pt x="28774" y="599641"/>
                  <a:pt x="36731" y="574058"/>
                </a:cubicBezTo>
                <a:lnTo>
                  <a:pt x="41688" y="560515"/>
                </a:lnTo>
                <a:close/>
                <a:moveTo>
                  <a:pt x="328923" y="373437"/>
                </a:moveTo>
                <a:lnTo>
                  <a:pt x="300639" y="461015"/>
                </a:lnTo>
                <a:lnTo>
                  <a:pt x="279832" y="573672"/>
                </a:lnTo>
                <a:lnTo>
                  <a:pt x="223983" y="589112"/>
                </a:lnTo>
                <a:cubicBezTo>
                  <a:pt x="186041" y="601826"/>
                  <a:pt x="151717" y="615752"/>
                  <a:pt x="121574" y="630703"/>
                </a:cubicBezTo>
                <a:lnTo>
                  <a:pt x="102978" y="642183"/>
                </a:lnTo>
                <a:lnTo>
                  <a:pt x="121283" y="535344"/>
                </a:lnTo>
                <a:lnTo>
                  <a:pt x="138579" y="476206"/>
                </a:lnTo>
                <a:lnTo>
                  <a:pt x="214418" y="425949"/>
                </a:lnTo>
                <a:close/>
                <a:moveTo>
                  <a:pt x="1305099" y="373436"/>
                </a:moveTo>
                <a:lnTo>
                  <a:pt x="1419606" y="425949"/>
                </a:lnTo>
                <a:lnTo>
                  <a:pt x="1491536" y="473616"/>
                </a:lnTo>
                <a:lnTo>
                  <a:pt x="1509755" y="536123"/>
                </a:lnTo>
                <a:lnTo>
                  <a:pt x="1527493" y="639988"/>
                </a:lnTo>
                <a:lnTo>
                  <a:pt x="1512452" y="630703"/>
                </a:lnTo>
                <a:cubicBezTo>
                  <a:pt x="1482309" y="615752"/>
                  <a:pt x="1447985" y="601826"/>
                  <a:pt x="1410043" y="589112"/>
                </a:cubicBezTo>
                <a:lnTo>
                  <a:pt x="1354190" y="573670"/>
                </a:lnTo>
                <a:lnTo>
                  <a:pt x="1333383" y="461015"/>
                </a:lnTo>
                <a:close/>
                <a:moveTo>
                  <a:pt x="1468626" y="328865"/>
                </a:moveTo>
                <a:lnTo>
                  <a:pt x="1494491" y="360213"/>
                </a:lnTo>
                <a:cubicBezTo>
                  <a:pt x="1523856" y="403679"/>
                  <a:pt x="1549148" y="450121"/>
                  <a:pt x="1569819" y="498994"/>
                </a:cubicBezTo>
                <a:lnTo>
                  <a:pt x="1570349" y="500442"/>
                </a:lnTo>
                <a:lnTo>
                  <a:pt x="1549654" y="479019"/>
                </a:lnTo>
                <a:lnTo>
                  <a:pt x="1516784" y="455315"/>
                </a:lnTo>
                <a:lnTo>
                  <a:pt x="1500687" y="401854"/>
                </a:lnTo>
                <a:close/>
                <a:moveTo>
                  <a:pt x="165398" y="328865"/>
                </a:moveTo>
                <a:lnTo>
                  <a:pt x="133337" y="401854"/>
                </a:lnTo>
                <a:lnTo>
                  <a:pt x="117240" y="455314"/>
                </a:lnTo>
                <a:lnTo>
                  <a:pt x="84369" y="479019"/>
                </a:lnTo>
                <a:lnTo>
                  <a:pt x="63676" y="500441"/>
                </a:lnTo>
                <a:lnTo>
                  <a:pt x="64205" y="498994"/>
                </a:lnTo>
                <a:cubicBezTo>
                  <a:pt x="84876" y="450121"/>
                  <a:pt x="110168" y="403679"/>
                  <a:pt x="139533" y="360213"/>
                </a:cubicBezTo>
                <a:close/>
                <a:moveTo>
                  <a:pt x="1060150" y="307789"/>
                </a:moveTo>
                <a:lnTo>
                  <a:pt x="1145759" y="322773"/>
                </a:lnTo>
                <a:lnTo>
                  <a:pt x="1263176" y="358521"/>
                </a:lnTo>
                <a:lnTo>
                  <a:pt x="1299009" y="476248"/>
                </a:lnTo>
                <a:lnTo>
                  <a:pt x="1314117" y="562592"/>
                </a:lnTo>
                <a:lnTo>
                  <a:pt x="1285922" y="554796"/>
                </a:lnTo>
                <a:cubicBezTo>
                  <a:pt x="1241304" y="544696"/>
                  <a:pt x="1193630" y="535996"/>
                  <a:pt x="1143462" y="528886"/>
                </a:cubicBezTo>
                <a:lnTo>
                  <a:pt x="1098491" y="524208"/>
                </a:lnTo>
                <a:lnTo>
                  <a:pt x="1085166" y="427650"/>
                </a:lnTo>
                <a:cubicBezTo>
                  <a:pt x="1078775" y="389847"/>
                  <a:pt x="1071453" y="353685"/>
                  <a:pt x="1063291" y="319432"/>
                </a:cubicBezTo>
                <a:close/>
                <a:moveTo>
                  <a:pt x="573876" y="307788"/>
                </a:moveTo>
                <a:lnTo>
                  <a:pt x="570735" y="319432"/>
                </a:lnTo>
                <a:cubicBezTo>
                  <a:pt x="562573" y="353685"/>
                  <a:pt x="555251" y="389847"/>
                  <a:pt x="548860" y="427650"/>
                </a:cubicBezTo>
                <a:lnTo>
                  <a:pt x="535535" y="524208"/>
                </a:lnTo>
                <a:lnTo>
                  <a:pt x="490565" y="528886"/>
                </a:lnTo>
                <a:cubicBezTo>
                  <a:pt x="440396" y="535996"/>
                  <a:pt x="392722" y="544696"/>
                  <a:pt x="348104" y="554796"/>
                </a:cubicBezTo>
                <a:lnTo>
                  <a:pt x="319724" y="562643"/>
                </a:lnTo>
                <a:lnTo>
                  <a:pt x="334857" y="476180"/>
                </a:lnTo>
                <a:lnTo>
                  <a:pt x="370661" y="358577"/>
                </a:lnTo>
                <a:lnTo>
                  <a:pt x="488264" y="322773"/>
                </a:lnTo>
                <a:close/>
                <a:moveTo>
                  <a:pt x="817011" y="285251"/>
                </a:moveTo>
                <a:cubicBezTo>
                  <a:pt x="874960" y="285251"/>
                  <a:pt x="931685" y="288574"/>
                  <a:pt x="986653" y="294925"/>
                </a:cubicBezTo>
                <a:lnTo>
                  <a:pt x="1012802" y="299502"/>
                </a:lnTo>
                <a:lnTo>
                  <a:pt x="1041955" y="442400"/>
                </a:lnTo>
                <a:lnTo>
                  <a:pt x="1050807" y="519249"/>
                </a:lnTo>
                <a:lnTo>
                  <a:pt x="986034" y="512511"/>
                </a:lnTo>
                <a:cubicBezTo>
                  <a:pt x="931439" y="508768"/>
                  <a:pt x="874911" y="506802"/>
                  <a:pt x="817013" y="506802"/>
                </a:cubicBezTo>
                <a:cubicBezTo>
                  <a:pt x="759115" y="506802"/>
                  <a:pt x="702587" y="508768"/>
                  <a:pt x="647992" y="512511"/>
                </a:cubicBezTo>
                <a:lnTo>
                  <a:pt x="586569" y="518900"/>
                </a:lnTo>
                <a:lnTo>
                  <a:pt x="594986" y="444985"/>
                </a:lnTo>
                <a:lnTo>
                  <a:pt x="624400" y="298945"/>
                </a:lnTo>
                <a:lnTo>
                  <a:pt x="647369" y="294925"/>
                </a:lnTo>
                <a:cubicBezTo>
                  <a:pt x="702338" y="288574"/>
                  <a:pt x="759062" y="285251"/>
                  <a:pt x="817011" y="285251"/>
                </a:cubicBezTo>
                <a:close/>
                <a:moveTo>
                  <a:pt x="1192344" y="140822"/>
                </a:moveTo>
                <a:lnTo>
                  <a:pt x="1325459" y="194351"/>
                </a:lnTo>
                <a:lnTo>
                  <a:pt x="1381751" y="228591"/>
                </a:lnTo>
                <a:lnTo>
                  <a:pt x="1384621" y="230960"/>
                </a:lnTo>
                <a:lnTo>
                  <a:pt x="1425086" y="297767"/>
                </a:lnTo>
                <a:cubicBezTo>
                  <a:pt x="1443260" y="334298"/>
                  <a:pt x="1459523" y="372590"/>
                  <a:pt x="1473694" y="412399"/>
                </a:cubicBezTo>
                <a:lnTo>
                  <a:pt x="1478065" y="427393"/>
                </a:lnTo>
                <a:lnTo>
                  <a:pt x="1441767" y="401217"/>
                </a:lnTo>
                <a:cubicBezTo>
                  <a:pt x="1401794" y="377434"/>
                  <a:pt x="1358010" y="355919"/>
                  <a:pt x="1311005" y="337024"/>
                </a:cubicBezTo>
                <a:lnTo>
                  <a:pt x="1291283" y="330655"/>
                </a:lnTo>
                <a:lnTo>
                  <a:pt x="1284914" y="310934"/>
                </a:lnTo>
                <a:cubicBezTo>
                  <a:pt x="1266020" y="263929"/>
                  <a:pt x="1244505" y="220145"/>
                  <a:pt x="1220722" y="180173"/>
                </a:cubicBezTo>
                <a:close/>
                <a:moveTo>
                  <a:pt x="441678" y="140822"/>
                </a:moveTo>
                <a:lnTo>
                  <a:pt x="413301" y="180173"/>
                </a:lnTo>
                <a:cubicBezTo>
                  <a:pt x="389518" y="220145"/>
                  <a:pt x="368003" y="263929"/>
                  <a:pt x="349108" y="310934"/>
                </a:cubicBezTo>
                <a:lnTo>
                  <a:pt x="342739" y="330655"/>
                </a:lnTo>
                <a:lnTo>
                  <a:pt x="323017" y="337024"/>
                </a:lnTo>
                <a:cubicBezTo>
                  <a:pt x="276013" y="355919"/>
                  <a:pt x="232229" y="377434"/>
                  <a:pt x="192257" y="401217"/>
                </a:cubicBezTo>
                <a:lnTo>
                  <a:pt x="152025" y="430229"/>
                </a:lnTo>
                <a:lnTo>
                  <a:pt x="157553" y="411327"/>
                </a:lnTo>
                <a:cubicBezTo>
                  <a:pt x="171806" y="371434"/>
                  <a:pt x="188160" y="333069"/>
                  <a:pt x="206434" y="296481"/>
                </a:cubicBezTo>
                <a:lnTo>
                  <a:pt x="243150" y="236119"/>
                </a:lnTo>
                <a:lnTo>
                  <a:pt x="252279" y="228587"/>
                </a:lnTo>
                <a:lnTo>
                  <a:pt x="308564" y="194350"/>
                </a:lnTo>
                <a:close/>
                <a:moveTo>
                  <a:pt x="979880" y="91090"/>
                </a:moveTo>
                <a:lnTo>
                  <a:pt x="999558" y="92566"/>
                </a:lnTo>
                <a:lnTo>
                  <a:pt x="1145374" y="126195"/>
                </a:lnTo>
                <a:lnTo>
                  <a:pt x="1195875" y="202434"/>
                </a:lnTo>
                <a:lnTo>
                  <a:pt x="1248294" y="316772"/>
                </a:lnTo>
                <a:lnTo>
                  <a:pt x="1160924" y="288555"/>
                </a:lnTo>
                <a:lnTo>
                  <a:pt x="1049402" y="267958"/>
                </a:lnTo>
                <a:lnTo>
                  <a:pt x="1042134" y="241024"/>
                </a:lnTo>
                <a:cubicBezTo>
                  <a:pt x="1027014" y="191379"/>
                  <a:pt x="1009926" y="147168"/>
                  <a:pt x="991238" y="109489"/>
                </a:cubicBezTo>
                <a:close/>
                <a:moveTo>
                  <a:pt x="654147" y="91089"/>
                </a:moveTo>
                <a:lnTo>
                  <a:pt x="642788" y="109489"/>
                </a:lnTo>
                <a:cubicBezTo>
                  <a:pt x="624100" y="147168"/>
                  <a:pt x="607012" y="191379"/>
                  <a:pt x="591892" y="241024"/>
                </a:cubicBezTo>
                <a:lnTo>
                  <a:pt x="584625" y="267957"/>
                </a:lnTo>
                <a:lnTo>
                  <a:pt x="473099" y="288555"/>
                </a:lnTo>
                <a:lnTo>
                  <a:pt x="385521" y="316839"/>
                </a:lnTo>
                <a:lnTo>
                  <a:pt x="438033" y="202334"/>
                </a:lnTo>
                <a:lnTo>
                  <a:pt x="488459" y="126238"/>
                </a:lnTo>
                <a:lnTo>
                  <a:pt x="634464" y="92566"/>
                </a:lnTo>
                <a:close/>
                <a:moveTo>
                  <a:pt x="817011" y="78870"/>
                </a:moveTo>
                <a:lnTo>
                  <a:pt x="936543" y="87838"/>
                </a:lnTo>
                <a:lnTo>
                  <a:pt x="968214" y="155001"/>
                </a:lnTo>
                <a:lnTo>
                  <a:pt x="1001382" y="259089"/>
                </a:lnTo>
                <a:lnTo>
                  <a:pt x="995075" y="257924"/>
                </a:lnTo>
                <a:cubicBezTo>
                  <a:pt x="937558" y="250921"/>
                  <a:pt x="878007" y="247243"/>
                  <a:pt x="817011" y="247243"/>
                </a:cubicBezTo>
                <a:cubicBezTo>
                  <a:pt x="756016" y="247243"/>
                  <a:pt x="696464" y="250921"/>
                  <a:pt x="638948" y="257924"/>
                </a:cubicBezTo>
                <a:lnTo>
                  <a:pt x="636096" y="258450"/>
                </a:lnTo>
                <a:lnTo>
                  <a:pt x="667553" y="158180"/>
                </a:lnTo>
                <a:lnTo>
                  <a:pt x="700144" y="87638"/>
                </a:lnTo>
                <a:close/>
                <a:moveTo>
                  <a:pt x="499756" y="63926"/>
                </a:moveTo>
                <a:lnTo>
                  <a:pt x="491103" y="72285"/>
                </a:lnTo>
                <a:lnTo>
                  <a:pt x="468306" y="103897"/>
                </a:lnTo>
                <a:lnTo>
                  <a:pt x="455121" y="107025"/>
                </a:lnTo>
                <a:lnTo>
                  <a:pt x="343493" y="153329"/>
                </a:lnTo>
                <a:lnTo>
                  <a:pt x="360213" y="139533"/>
                </a:lnTo>
                <a:cubicBezTo>
                  <a:pt x="403678" y="110169"/>
                  <a:pt x="450121" y="84877"/>
                  <a:pt x="498994" y="64205"/>
                </a:cubicBezTo>
                <a:close/>
                <a:moveTo>
                  <a:pt x="1134266" y="63926"/>
                </a:moveTo>
                <a:lnTo>
                  <a:pt x="1135030" y="64205"/>
                </a:lnTo>
                <a:cubicBezTo>
                  <a:pt x="1183903" y="84877"/>
                  <a:pt x="1230346" y="110169"/>
                  <a:pt x="1273811" y="139533"/>
                </a:cubicBezTo>
                <a:lnTo>
                  <a:pt x="1290531" y="153329"/>
                </a:lnTo>
                <a:lnTo>
                  <a:pt x="1178903" y="107025"/>
                </a:lnTo>
                <a:lnTo>
                  <a:pt x="1165716" y="103896"/>
                </a:lnTo>
                <a:lnTo>
                  <a:pt x="1142920" y="72285"/>
                </a:lnTo>
                <a:close/>
                <a:moveTo>
                  <a:pt x="920739" y="7300"/>
                </a:moveTo>
                <a:lnTo>
                  <a:pt x="981668" y="16599"/>
                </a:lnTo>
                <a:cubicBezTo>
                  <a:pt x="1008261" y="22041"/>
                  <a:pt x="1034383" y="28774"/>
                  <a:pt x="1059966" y="36732"/>
                </a:cubicBezTo>
                <a:lnTo>
                  <a:pt x="1072797" y="41428"/>
                </a:lnTo>
                <a:lnTo>
                  <a:pt x="1124035" y="94009"/>
                </a:lnTo>
                <a:lnTo>
                  <a:pt x="1004383" y="65624"/>
                </a:lnTo>
                <a:lnTo>
                  <a:pt x="962150" y="62371"/>
                </a:lnTo>
                <a:lnTo>
                  <a:pt x="943502" y="32164"/>
                </a:lnTo>
                <a:close/>
                <a:moveTo>
                  <a:pt x="713288" y="7300"/>
                </a:moveTo>
                <a:lnTo>
                  <a:pt x="690524" y="32164"/>
                </a:lnTo>
                <a:lnTo>
                  <a:pt x="671876" y="62370"/>
                </a:lnTo>
                <a:lnTo>
                  <a:pt x="629639" y="65624"/>
                </a:lnTo>
                <a:lnTo>
                  <a:pt x="509785" y="94057"/>
                </a:lnTo>
                <a:lnTo>
                  <a:pt x="509842" y="93971"/>
                </a:lnTo>
                <a:lnTo>
                  <a:pt x="557091" y="42942"/>
                </a:lnTo>
                <a:lnTo>
                  <a:pt x="574058" y="36732"/>
                </a:lnTo>
                <a:cubicBezTo>
                  <a:pt x="599641" y="28774"/>
                  <a:pt x="625763" y="22041"/>
                  <a:pt x="652356" y="16599"/>
                </a:cubicBezTo>
                <a:close/>
                <a:moveTo>
                  <a:pt x="817012" y="0"/>
                </a:moveTo>
                <a:lnTo>
                  <a:pt x="879315" y="3146"/>
                </a:lnTo>
                <a:lnTo>
                  <a:pt x="883255" y="6362"/>
                </a:lnTo>
                <a:lnTo>
                  <a:pt x="920459" y="59159"/>
                </a:lnTo>
                <a:lnTo>
                  <a:pt x="817011" y="51189"/>
                </a:lnTo>
                <a:lnTo>
                  <a:pt x="716487" y="58934"/>
                </a:lnTo>
                <a:lnTo>
                  <a:pt x="751352" y="7980"/>
                </a:lnTo>
                <a:lnTo>
                  <a:pt x="757120" y="3025"/>
                </a:lnTo>
                <a:close/>
              </a:path>
            </a:pathLst>
          </a:custGeom>
          <a:solidFill>
            <a:srgbClr val="99CCFF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40D9C901-448E-203A-4EC2-6D640C41D2EC}"/>
              </a:ext>
            </a:extLst>
          </p:cNvPr>
          <p:cNvSpPr/>
          <p:nvPr/>
        </p:nvSpPr>
        <p:spPr>
          <a:xfrm>
            <a:off x="6781002" y="3972275"/>
            <a:ext cx="2231875" cy="2236894"/>
          </a:xfrm>
          <a:custGeom>
            <a:avLst/>
            <a:gdLst>
              <a:gd name="connsiteX0" fmla="*/ 567153 w 1626890"/>
              <a:gd name="connsiteY0" fmla="*/ 1547659 h 1630549"/>
              <a:gd name="connsiteX1" fmla="*/ 615029 w 1626890"/>
              <a:gd name="connsiteY1" fmla="*/ 1573376 h 1630549"/>
              <a:gd name="connsiteX2" fmla="*/ 733840 w 1626890"/>
              <a:gd name="connsiteY2" fmla="*/ 1619666 h 1630549"/>
              <a:gd name="connsiteX3" fmla="*/ 754915 w 1626890"/>
              <a:gd name="connsiteY3" fmla="*/ 1625413 h 1630549"/>
              <a:gd name="connsiteX4" fmla="*/ 735813 w 1626890"/>
              <a:gd name="connsiteY4" fmla="*/ 1630104 h 1630549"/>
              <a:gd name="connsiteX5" fmla="*/ 729910 w 1626890"/>
              <a:gd name="connsiteY5" fmla="*/ 1629806 h 1630549"/>
              <a:gd name="connsiteX6" fmla="*/ 495427 w 1626890"/>
              <a:gd name="connsiteY6" fmla="*/ 1569819 h 1630549"/>
              <a:gd name="connsiteX7" fmla="*/ 466327 w 1626890"/>
              <a:gd name="connsiteY7" fmla="*/ 1554024 h 1630549"/>
              <a:gd name="connsiteX8" fmla="*/ 541757 w 1626890"/>
              <a:gd name="connsiteY8" fmla="*/ 1552223 h 1630549"/>
              <a:gd name="connsiteX9" fmla="*/ 1060296 w 1626890"/>
              <a:gd name="connsiteY9" fmla="*/ 1547357 h 1630549"/>
              <a:gd name="connsiteX10" fmla="*/ 1124613 w 1626890"/>
              <a:gd name="connsiteY10" fmla="*/ 1554471 h 1630549"/>
              <a:gd name="connsiteX11" fmla="*/ 1162416 w 1626890"/>
              <a:gd name="connsiteY11" fmla="*/ 1553018 h 1630549"/>
              <a:gd name="connsiteX12" fmla="*/ 1131463 w 1626890"/>
              <a:gd name="connsiteY12" fmla="*/ 1569819 h 1630549"/>
              <a:gd name="connsiteX13" fmla="*/ 896980 w 1626890"/>
              <a:gd name="connsiteY13" fmla="*/ 1629806 h 1630549"/>
              <a:gd name="connsiteX14" fmla="*/ 882256 w 1626890"/>
              <a:gd name="connsiteY14" fmla="*/ 1630549 h 1630549"/>
              <a:gd name="connsiteX15" fmla="*/ 866873 w 1626890"/>
              <a:gd name="connsiteY15" fmla="*/ 1626802 h 1630549"/>
              <a:gd name="connsiteX16" fmla="*/ 893046 w 1626890"/>
              <a:gd name="connsiteY16" fmla="*/ 1619666 h 1630549"/>
              <a:gd name="connsiteX17" fmla="*/ 1011857 w 1626890"/>
              <a:gd name="connsiteY17" fmla="*/ 1573376 h 1630549"/>
              <a:gd name="connsiteX18" fmla="*/ 812920 w 1626890"/>
              <a:gd name="connsiteY18" fmla="*/ 1475919 h 1630549"/>
              <a:gd name="connsiteX19" fmla="*/ 901388 w 1626890"/>
              <a:gd name="connsiteY19" fmla="*/ 1511789 h 1630549"/>
              <a:gd name="connsiteX20" fmla="*/ 1010728 w 1626890"/>
              <a:gd name="connsiteY20" fmla="*/ 1541073 h 1630549"/>
              <a:gd name="connsiteX21" fmla="*/ 1000227 w 1626890"/>
              <a:gd name="connsiteY21" fmla="*/ 1546834 h 1630549"/>
              <a:gd name="connsiteX22" fmla="*/ 884799 w 1626890"/>
              <a:gd name="connsiteY22" fmla="*/ 1593520 h 1630549"/>
              <a:gd name="connsiteX23" fmla="*/ 807826 w 1626890"/>
              <a:gd name="connsiteY23" fmla="*/ 1612420 h 1630549"/>
              <a:gd name="connsiteX24" fmla="*/ 741225 w 1626890"/>
              <a:gd name="connsiteY24" fmla="*/ 1596198 h 1630549"/>
              <a:gd name="connsiteX25" fmla="*/ 625452 w 1626890"/>
              <a:gd name="connsiteY25" fmla="*/ 1549553 h 1630549"/>
              <a:gd name="connsiteX26" fmla="*/ 608440 w 1626890"/>
              <a:gd name="connsiteY26" fmla="*/ 1540240 h 1630549"/>
              <a:gd name="connsiteX27" fmla="*/ 665608 w 1626890"/>
              <a:gd name="connsiteY27" fmla="*/ 1529966 h 1630549"/>
              <a:gd name="connsiteX28" fmla="*/ 794996 w 1626890"/>
              <a:gd name="connsiteY28" fmla="*/ 1485092 h 1630549"/>
              <a:gd name="connsiteX29" fmla="*/ 1238828 w 1626890"/>
              <a:gd name="connsiteY29" fmla="*/ 1433409 h 1630549"/>
              <a:gd name="connsiteX30" fmla="*/ 1280385 w 1626890"/>
              <a:gd name="connsiteY30" fmla="*/ 1441780 h 1630549"/>
              <a:gd name="connsiteX31" fmla="*/ 1339254 w 1626890"/>
              <a:gd name="connsiteY31" fmla="*/ 1437552 h 1630549"/>
              <a:gd name="connsiteX32" fmla="*/ 1270244 w 1626890"/>
              <a:gd name="connsiteY32" fmla="*/ 1494491 h 1630549"/>
              <a:gd name="connsiteX33" fmla="*/ 1212423 w 1626890"/>
              <a:gd name="connsiteY33" fmla="*/ 1525875 h 1630549"/>
              <a:gd name="connsiteX34" fmla="*/ 1189065 w 1626890"/>
              <a:gd name="connsiteY34" fmla="*/ 1528318 h 1630549"/>
              <a:gd name="connsiteX35" fmla="*/ 1122002 w 1626890"/>
              <a:gd name="connsiteY35" fmla="*/ 1527019 h 1630549"/>
              <a:gd name="connsiteX36" fmla="*/ 1102789 w 1626890"/>
              <a:gd name="connsiteY36" fmla="*/ 1524531 h 1630549"/>
              <a:gd name="connsiteX37" fmla="*/ 1128334 w 1626890"/>
              <a:gd name="connsiteY37" fmla="*/ 1510810 h 1630549"/>
              <a:gd name="connsiteX38" fmla="*/ 387964 w 1626890"/>
              <a:gd name="connsiteY38" fmla="*/ 1433343 h 1630549"/>
              <a:gd name="connsiteX39" fmla="*/ 498552 w 1626890"/>
              <a:gd name="connsiteY39" fmla="*/ 1510810 h 1630549"/>
              <a:gd name="connsiteX40" fmla="*/ 524536 w 1626890"/>
              <a:gd name="connsiteY40" fmla="*/ 1524767 h 1630549"/>
              <a:gd name="connsiteX41" fmla="*/ 415035 w 1626890"/>
              <a:gd name="connsiteY41" fmla="*/ 1526184 h 1630549"/>
              <a:gd name="connsiteX42" fmla="*/ 356646 w 1626890"/>
              <a:gd name="connsiteY42" fmla="*/ 1494491 h 1630549"/>
              <a:gd name="connsiteX43" fmla="*/ 288416 w 1626890"/>
              <a:gd name="connsiteY43" fmla="*/ 1438196 h 1630549"/>
              <a:gd name="connsiteX44" fmla="*/ 356462 w 1626890"/>
              <a:gd name="connsiteY44" fmla="*/ 1440796 h 1630549"/>
              <a:gd name="connsiteX45" fmla="*/ 1028418 w 1626890"/>
              <a:gd name="connsiteY45" fmla="*/ 1349221 h 1630549"/>
              <a:gd name="connsiteX46" fmla="*/ 1106713 w 1626890"/>
              <a:gd name="connsiteY46" fmla="*/ 1389603 h 1630549"/>
              <a:gd name="connsiteX47" fmla="*/ 1197929 w 1626890"/>
              <a:gd name="connsiteY47" fmla="*/ 1424843 h 1630549"/>
              <a:gd name="connsiteX48" fmla="*/ 1113212 w 1626890"/>
              <a:gd name="connsiteY48" fmla="*/ 1484845 h 1630549"/>
              <a:gd name="connsiteX49" fmla="*/ 1052697 w 1626890"/>
              <a:gd name="connsiteY49" fmla="*/ 1518047 h 1630549"/>
              <a:gd name="connsiteX50" fmla="*/ 1052010 w 1626890"/>
              <a:gd name="connsiteY50" fmla="*/ 1517958 h 1630549"/>
              <a:gd name="connsiteX51" fmla="*/ 905734 w 1626890"/>
              <a:gd name="connsiteY51" fmla="*/ 1477268 h 1630549"/>
              <a:gd name="connsiteX52" fmla="*/ 853968 w 1626890"/>
              <a:gd name="connsiteY52" fmla="*/ 1454912 h 1630549"/>
              <a:gd name="connsiteX53" fmla="*/ 935391 w 1626890"/>
              <a:gd name="connsiteY53" fmla="*/ 1413242 h 1630549"/>
              <a:gd name="connsiteX54" fmla="*/ 597125 w 1626890"/>
              <a:gd name="connsiteY54" fmla="*/ 1348295 h 1630549"/>
              <a:gd name="connsiteX55" fmla="*/ 691497 w 1626890"/>
              <a:gd name="connsiteY55" fmla="*/ 1413242 h 1630549"/>
              <a:gd name="connsiteX56" fmla="*/ 771308 w 1626890"/>
              <a:gd name="connsiteY56" fmla="*/ 1455784 h 1630549"/>
              <a:gd name="connsiteX57" fmla="*/ 655314 w 1626890"/>
              <a:gd name="connsiteY57" fmla="*/ 1498854 h 1630549"/>
              <a:gd name="connsiteX58" fmla="*/ 565981 w 1626890"/>
              <a:gd name="connsiteY58" fmla="*/ 1516996 h 1630549"/>
              <a:gd name="connsiteX59" fmla="*/ 512112 w 1626890"/>
              <a:gd name="connsiteY59" fmla="*/ 1487507 h 1630549"/>
              <a:gd name="connsiteX60" fmla="*/ 423624 w 1626890"/>
              <a:gd name="connsiteY60" fmla="*/ 1424906 h 1630549"/>
              <a:gd name="connsiteX61" fmla="*/ 444893 w 1626890"/>
              <a:gd name="connsiteY61" fmla="*/ 1419873 h 1630549"/>
              <a:gd name="connsiteX62" fmla="*/ 546717 w 1626890"/>
              <a:gd name="connsiteY62" fmla="*/ 1376868 h 1630549"/>
              <a:gd name="connsiteX63" fmla="*/ 214326 w 1626890"/>
              <a:gd name="connsiteY63" fmla="*/ 1260717 h 1630549"/>
              <a:gd name="connsiteX64" fmla="*/ 280469 w 1626890"/>
              <a:gd name="connsiteY64" fmla="*/ 1337902 h 1630549"/>
              <a:gd name="connsiteX65" fmla="*/ 357599 w 1626890"/>
              <a:gd name="connsiteY65" fmla="*/ 1406599 h 1630549"/>
              <a:gd name="connsiteX66" fmla="*/ 352110 w 1626890"/>
              <a:gd name="connsiteY66" fmla="*/ 1408226 h 1630549"/>
              <a:gd name="connsiteX67" fmla="*/ 295615 w 1626890"/>
              <a:gd name="connsiteY67" fmla="*/ 1416440 h 1630549"/>
              <a:gd name="connsiteX68" fmla="*/ 257352 w 1626890"/>
              <a:gd name="connsiteY68" fmla="*/ 1412566 h 1630549"/>
              <a:gd name="connsiteX69" fmla="*/ 235730 w 1626890"/>
              <a:gd name="connsiteY69" fmla="*/ 1394727 h 1630549"/>
              <a:gd name="connsiteX70" fmla="*/ 204974 w 1626890"/>
              <a:gd name="connsiteY70" fmla="*/ 1357450 h 1630549"/>
              <a:gd name="connsiteX71" fmla="*/ 202838 w 1626890"/>
              <a:gd name="connsiteY71" fmla="*/ 1339327 h 1630549"/>
              <a:gd name="connsiteX72" fmla="*/ 1414211 w 1626890"/>
              <a:gd name="connsiteY72" fmla="*/ 1258791 h 1630549"/>
              <a:gd name="connsiteX73" fmla="*/ 1418611 w 1626890"/>
              <a:gd name="connsiteY73" fmla="*/ 1274948 h 1630549"/>
              <a:gd name="connsiteX74" fmla="*/ 1425150 w 1626890"/>
              <a:gd name="connsiteY74" fmla="*/ 1327131 h 1630549"/>
              <a:gd name="connsiteX75" fmla="*/ 1421727 w 1626890"/>
              <a:gd name="connsiteY75" fmla="*/ 1357678 h 1630549"/>
              <a:gd name="connsiteX76" fmla="*/ 1391160 w 1626890"/>
              <a:gd name="connsiteY76" fmla="*/ 1394727 h 1630549"/>
              <a:gd name="connsiteX77" fmla="*/ 1370050 w 1626890"/>
              <a:gd name="connsiteY77" fmla="*/ 1412143 h 1630549"/>
              <a:gd name="connsiteX78" fmla="*/ 1334949 w 1626890"/>
              <a:gd name="connsiteY78" fmla="*/ 1415162 h 1630549"/>
              <a:gd name="connsiteX79" fmla="*/ 1282484 w 1626890"/>
              <a:gd name="connsiteY79" fmla="*/ 1407755 h 1630549"/>
              <a:gd name="connsiteX80" fmla="*/ 1271490 w 1626890"/>
              <a:gd name="connsiteY80" fmla="*/ 1404638 h 1630549"/>
              <a:gd name="connsiteX81" fmla="*/ 1346417 w 1626890"/>
              <a:gd name="connsiteY81" fmla="*/ 1337902 h 1630549"/>
              <a:gd name="connsiteX82" fmla="*/ 813886 w 1626890"/>
              <a:gd name="connsiteY82" fmla="*/ 1202383 h 1630549"/>
              <a:gd name="connsiteX83" fmla="*/ 849089 w 1626890"/>
              <a:gd name="connsiteY83" fmla="*/ 1230953 h 1630549"/>
              <a:gd name="connsiteX84" fmla="*/ 938915 w 1626890"/>
              <a:gd name="connsiteY84" fmla="*/ 1294474 h 1630549"/>
              <a:gd name="connsiteX85" fmla="*/ 993351 w 1626890"/>
              <a:gd name="connsiteY85" fmla="*/ 1327964 h 1630549"/>
              <a:gd name="connsiteX86" fmla="*/ 921856 w 1626890"/>
              <a:gd name="connsiteY86" fmla="*/ 1378164 h 1630549"/>
              <a:gd name="connsiteX87" fmla="*/ 811964 w 1626890"/>
              <a:gd name="connsiteY87" fmla="*/ 1436770 h 1630549"/>
              <a:gd name="connsiteX88" fmla="*/ 805555 w 1626890"/>
              <a:gd name="connsiteY88" fmla="*/ 1434003 h 1630549"/>
              <a:gd name="connsiteX89" fmla="*/ 704970 w 1626890"/>
              <a:gd name="connsiteY89" fmla="*/ 1378323 h 1630549"/>
              <a:gd name="connsiteX90" fmla="*/ 633131 w 1626890"/>
              <a:gd name="connsiteY90" fmla="*/ 1327886 h 1630549"/>
              <a:gd name="connsiteX91" fmla="*/ 658747 w 1626890"/>
              <a:gd name="connsiteY91" fmla="*/ 1313366 h 1630549"/>
              <a:gd name="connsiteX92" fmla="*/ 747555 w 1626890"/>
              <a:gd name="connsiteY92" fmla="*/ 1253242 h 1630549"/>
              <a:gd name="connsiteX93" fmla="*/ 1532573 w 1626890"/>
              <a:gd name="connsiteY93" fmla="*/ 1091604 h 1630549"/>
              <a:gd name="connsiteX94" fmla="*/ 1535409 w 1626890"/>
              <a:gd name="connsiteY94" fmla="*/ 1113473 h 1630549"/>
              <a:gd name="connsiteX95" fmla="*/ 1536726 w 1626890"/>
              <a:gd name="connsiteY95" fmla="*/ 1180532 h 1630549"/>
              <a:gd name="connsiteX96" fmla="*/ 1535579 w 1626890"/>
              <a:gd name="connsiteY96" fmla="*/ 1191541 h 1630549"/>
              <a:gd name="connsiteX97" fmla="*/ 1490924 w 1626890"/>
              <a:gd name="connsiteY97" fmla="*/ 1273811 h 1630549"/>
              <a:gd name="connsiteX98" fmla="*/ 1446271 w 1626890"/>
              <a:gd name="connsiteY98" fmla="*/ 1327930 h 1630549"/>
              <a:gd name="connsiteX99" fmla="*/ 1450297 w 1626890"/>
              <a:gd name="connsiteY99" fmla="*/ 1271866 h 1630549"/>
              <a:gd name="connsiteX100" fmla="*/ 1441297 w 1626890"/>
              <a:gd name="connsiteY100" fmla="*/ 1227183 h 1630549"/>
              <a:gd name="connsiteX101" fmla="*/ 1468702 w 1626890"/>
              <a:gd name="connsiteY101" fmla="*/ 1195203 h 1630549"/>
              <a:gd name="connsiteX102" fmla="*/ 93540 w 1626890"/>
              <a:gd name="connsiteY102" fmla="*/ 1090350 h 1630549"/>
              <a:gd name="connsiteX103" fmla="*/ 158184 w 1626890"/>
              <a:gd name="connsiteY103" fmla="*/ 1195203 h 1630549"/>
              <a:gd name="connsiteX104" fmla="*/ 185751 w 1626890"/>
              <a:gd name="connsiteY104" fmla="*/ 1227373 h 1630549"/>
              <a:gd name="connsiteX105" fmla="*/ 177579 w 1626890"/>
              <a:gd name="connsiteY105" fmla="*/ 1261913 h 1630549"/>
              <a:gd name="connsiteX106" fmla="*/ 180077 w 1626890"/>
              <a:gd name="connsiteY106" fmla="*/ 1327274 h 1630549"/>
              <a:gd name="connsiteX107" fmla="*/ 135966 w 1626890"/>
              <a:gd name="connsiteY107" fmla="*/ 1273811 h 1630549"/>
              <a:gd name="connsiteX108" fmla="*/ 92218 w 1626890"/>
              <a:gd name="connsiteY108" fmla="*/ 1193212 h 1630549"/>
              <a:gd name="connsiteX109" fmla="*/ 93520 w 1626890"/>
              <a:gd name="connsiteY109" fmla="*/ 1090448 h 1630549"/>
              <a:gd name="connsiteX110" fmla="*/ 298268 w 1626890"/>
              <a:gd name="connsiteY110" fmla="*/ 1062210 h 1630549"/>
              <a:gd name="connsiteX111" fmla="*/ 300745 w 1626890"/>
              <a:gd name="connsiteY111" fmla="*/ 1065809 h 1630549"/>
              <a:gd name="connsiteX112" fmla="*/ 419102 w 1626890"/>
              <a:gd name="connsiteY112" fmla="*/ 1199271 h 1630549"/>
              <a:gd name="connsiteX113" fmla="*/ 552564 w 1626890"/>
              <a:gd name="connsiteY113" fmla="*/ 1317629 h 1630549"/>
              <a:gd name="connsiteX114" fmla="*/ 559048 w 1626890"/>
              <a:gd name="connsiteY114" fmla="*/ 1322091 h 1630549"/>
              <a:gd name="connsiteX115" fmla="*/ 558179 w 1626890"/>
              <a:gd name="connsiteY115" fmla="*/ 1322630 h 1630549"/>
              <a:gd name="connsiteX116" fmla="*/ 415361 w 1626890"/>
              <a:gd name="connsiteY116" fmla="*/ 1389482 h 1630549"/>
              <a:gd name="connsiteX117" fmla="*/ 388573 w 1626890"/>
              <a:gd name="connsiteY117" fmla="*/ 1397421 h 1630549"/>
              <a:gd name="connsiteX118" fmla="*/ 300042 w 1626890"/>
              <a:gd name="connsiteY118" fmla="*/ 1318329 h 1630549"/>
              <a:gd name="connsiteX119" fmla="*/ 224113 w 1626890"/>
              <a:gd name="connsiteY119" fmla="*/ 1230083 h 1630549"/>
              <a:gd name="connsiteX120" fmla="*/ 250444 w 1626890"/>
              <a:gd name="connsiteY120" fmla="*/ 1156564 h 1630549"/>
              <a:gd name="connsiteX121" fmla="*/ 1330224 w 1626890"/>
              <a:gd name="connsiteY121" fmla="*/ 1059880 h 1630549"/>
              <a:gd name="connsiteX122" fmla="*/ 1344873 w 1626890"/>
              <a:gd name="connsiteY122" fmla="*/ 1085265 h 1630549"/>
              <a:gd name="connsiteX123" fmla="*/ 1402747 w 1626890"/>
              <a:gd name="connsiteY123" fmla="*/ 1216699 h 1630549"/>
              <a:gd name="connsiteX124" fmla="*/ 1404528 w 1626890"/>
              <a:gd name="connsiteY124" fmla="*/ 1223240 h 1630549"/>
              <a:gd name="connsiteX125" fmla="*/ 1324603 w 1626890"/>
              <a:gd name="connsiteY125" fmla="*/ 1316088 h 1630549"/>
              <a:gd name="connsiteX126" fmla="*/ 1236591 w 1626890"/>
              <a:gd name="connsiteY126" fmla="*/ 1394743 h 1630549"/>
              <a:gd name="connsiteX127" fmla="*/ 1224140 w 1626890"/>
              <a:gd name="connsiteY127" fmla="*/ 1391213 h 1630549"/>
              <a:gd name="connsiteX128" fmla="*/ 1092989 w 1626890"/>
              <a:gd name="connsiteY128" fmla="*/ 1332531 h 1630549"/>
              <a:gd name="connsiteX129" fmla="*/ 1071141 w 1626890"/>
              <a:gd name="connsiteY129" fmla="*/ 1319820 h 1630549"/>
              <a:gd name="connsiteX130" fmla="*/ 1074324 w 1626890"/>
              <a:gd name="connsiteY130" fmla="*/ 1317629 h 1630549"/>
              <a:gd name="connsiteX131" fmla="*/ 1207786 w 1626890"/>
              <a:gd name="connsiteY131" fmla="*/ 1199271 h 1630549"/>
              <a:gd name="connsiteX132" fmla="*/ 1326145 w 1626890"/>
              <a:gd name="connsiteY132" fmla="*/ 1065809 h 1630549"/>
              <a:gd name="connsiteX133" fmla="*/ 0 w 1626890"/>
              <a:gd name="connsiteY133" fmla="*/ 887664 h 1630549"/>
              <a:gd name="connsiteX134" fmla="*/ 64055 w 1626890"/>
              <a:gd name="connsiteY134" fmla="*/ 1042525 h 1630549"/>
              <a:gd name="connsiteX135" fmla="*/ 70420 w 1626890"/>
              <a:gd name="connsiteY135" fmla="*/ 1052849 h 1630549"/>
              <a:gd name="connsiteX136" fmla="*/ 66149 w 1626890"/>
              <a:gd name="connsiteY136" fmla="*/ 1076614 h 1630549"/>
              <a:gd name="connsiteX137" fmla="*/ 64582 w 1626890"/>
              <a:gd name="connsiteY137" fmla="*/ 1142295 h 1630549"/>
              <a:gd name="connsiteX138" fmla="*/ 60638 w 1626890"/>
              <a:gd name="connsiteY138" fmla="*/ 1135030 h 1630549"/>
              <a:gd name="connsiteX139" fmla="*/ 651 w 1626890"/>
              <a:gd name="connsiteY139" fmla="*/ 900547 h 1630549"/>
              <a:gd name="connsiteX140" fmla="*/ 1626890 w 1626890"/>
              <a:gd name="connsiteY140" fmla="*/ 887652 h 1630549"/>
              <a:gd name="connsiteX141" fmla="*/ 1626239 w 1626890"/>
              <a:gd name="connsiteY141" fmla="*/ 900547 h 1630549"/>
              <a:gd name="connsiteX142" fmla="*/ 1566252 w 1626890"/>
              <a:gd name="connsiteY142" fmla="*/ 1135030 h 1630549"/>
              <a:gd name="connsiteX143" fmla="*/ 1561956 w 1626890"/>
              <a:gd name="connsiteY143" fmla="*/ 1142945 h 1630549"/>
              <a:gd name="connsiteX144" fmla="*/ 1562987 w 1626890"/>
              <a:gd name="connsiteY144" fmla="*/ 1116096 h 1630549"/>
              <a:gd name="connsiteX145" fmla="*/ 1556063 w 1626890"/>
              <a:gd name="connsiteY145" fmla="*/ 1053502 h 1630549"/>
              <a:gd name="connsiteX146" fmla="*/ 1562831 w 1626890"/>
              <a:gd name="connsiteY146" fmla="*/ 1042525 h 1630549"/>
              <a:gd name="connsiteX147" fmla="*/ 1463333 w 1626890"/>
              <a:gd name="connsiteY147" fmla="*/ 845635 h 1630549"/>
              <a:gd name="connsiteX148" fmla="*/ 1485626 w 1626890"/>
              <a:gd name="connsiteY148" fmla="*/ 897239 h 1630549"/>
              <a:gd name="connsiteX149" fmla="*/ 1526333 w 1626890"/>
              <a:gd name="connsiteY149" fmla="*/ 1043490 h 1630549"/>
              <a:gd name="connsiteX150" fmla="*/ 1526578 w 1626890"/>
              <a:gd name="connsiteY150" fmla="*/ 1045375 h 1630549"/>
              <a:gd name="connsiteX151" fmla="*/ 1443672 w 1626890"/>
              <a:gd name="connsiteY151" fmla="*/ 1177768 h 1630549"/>
              <a:gd name="connsiteX152" fmla="*/ 1433451 w 1626890"/>
              <a:gd name="connsiteY152" fmla="*/ 1189642 h 1630549"/>
              <a:gd name="connsiteX153" fmla="*/ 1398122 w 1626890"/>
              <a:gd name="connsiteY153" fmla="*/ 1098195 h 1630549"/>
              <a:gd name="connsiteX154" fmla="*/ 1357739 w 1626890"/>
              <a:gd name="connsiteY154" fmla="*/ 1019900 h 1630549"/>
              <a:gd name="connsiteX155" fmla="*/ 1421758 w 1626890"/>
              <a:gd name="connsiteY155" fmla="*/ 926876 h 1630549"/>
              <a:gd name="connsiteX156" fmla="*/ 163204 w 1626890"/>
              <a:gd name="connsiteY156" fmla="*/ 844949 h 1630549"/>
              <a:gd name="connsiteX157" fmla="*/ 205131 w 1626890"/>
              <a:gd name="connsiteY157" fmla="*/ 926876 h 1630549"/>
              <a:gd name="connsiteX158" fmla="*/ 270079 w 1626890"/>
              <a:gd name="connsiteY158" fmla="*/ 1021249 h 1630549"/>
              <a:gd name="connsiteX159" fmla="*/ 241507 w 1626890"/>
              <a:gd name="connsiteY159" fmla="*/ 1071658 h 1630549"/>
              <a:gd name="connsiteX160" fmla="*/ 198502 w 1626890"/>
              <a:gd name="connsiteY160" fmla="*/ 1173482 h 1630549"/>
              <a:gd name="connsiteX161" fmla="*/ 193522 w 1626890"/>
              <a:gd name="connsiteY161" fmla="*/ 1194529 h 1630549"/>
              <a:gd name="connsiteX162" fmla="*/ 180647 w 1626890"/>
              <a:gd name="connsiteY162" fmla="*/ 1179564 h 1630549"/>
              <a:gd name="connsiteX163" fmla="*/ 101216 w 1626890"/>
              <a:gd name="connsiteY163" fmla="*/ 1052514 h 1630549"/>
              <a:gd name="connsiteX164" fmla="*/ 119368 w 1626890"/>
              <a:gd name="connsiteY164" fmla="*/ 963048 h 1630549"/>
              <a:gd name="connsiteX165" fmla="*/ 446975 w 1626890"/>
              <a:gd name="connsiteY165" fmla="*/ 843394 h 1630549"/>
              <a:gd name="connsiteX166" fmla="*/ 460689 w 1626890"/>
              <a:gd name="connsiteY166" fmla="*/ 861272 h 1630549"/>
              <a:gd name="connsiteX167" fmla="*/ 602639 w 1626890"/>
              <a:gd name="connsiteY167" fmla="*/ 1015735 h 1630549"/>
              <a:gd name="connsiteX168" fmla="*/ 726192 w 1626890"/>
              <a:gd name="connsiteY168" fmla="*/ 1131214 h 1630549"/>
              <a:gd name="connsiteX169" fmla="*/ 777658 w 1626890"/>
              <a:gd name="connsiteY169" fmla="*/ 1172981 h 1630549"/>
              <a:gd name="connsiteX170" fmla="*/ 743407 w 1626890"/>
              <a:gd name="connsiteY170" fmla="*/ 1200149 h 1630549"/>
              <a:gd name="connsiteX171" fmla="*/ 662302 w 1626890"/>
              <a:gd name="connsiteY171" fmla="*/ 1258094 h 1630549"/>
              <a:gd name="connsiteX172" fmla="*/ 594012 w 1626890"/>
              <a:gd name="connsiteY172" fmla="*/ 1300421 h 1630549"/>
              <a:gd name="connsiteX173" fmla="*/ 572773 w 1626890"/>
              <a:gd name="connsiteY173" fmla="*/ 1285510 h 1630549"/>
              <a:gd name="connsiteX174" fmla="*/ 445978 w 1626890"/>
              <a:gd name="connsiteY174" fmla="*/ 1172395 h 1630549"/>
              <a:gd name="connsiteX175" fmla="*/ 332864 w 1626890"/>
              <a:gd name="connsiteY175" fmla="*/ 1045600 h 1630549"/>
              <a:gd name="connsiteX176" fmla="*/ 319866 w 1626890"/>
              <a:gd name="connsiteY176" fmla="*/ 1027087 h 1630549"/>
              <a:gd name="connsiteX177" fmla="*/ 364250 w 1626890"/>
              <a:gd name="connsiteY177" fmla="*/ 955952 h 1630549"/>
              <a:gd name="connsiteX178" fmla="*/ 442983 w 1626890"/>
              <a:gd name="connsiteY178" fmla="*/ 848177 h 1630549"/>
              <a:gd name="connsiteX179" fmla="*/ 1182271 w 1626890"/>
              <a:gd name="connsiteY179" fmla="*/ 841103 h 1630549"/>
              <a:gd name="connsiteX180" fmla="*/ 1187643 w 1626890"/>
              <a:gd name="connsiteY180" fmla="*/ 847554 h 1630549"/>
              <a:gd name="connsiteX181" fmla="*/ 1300768 w 1626890"/>
              <a:gd name="connsiteY181" fmla="*/ 1008829 h 1630549"/>
              <a:gd name="connsiteX182" fmla="*/ 1309277 w 1626890"/>
              <a:gd name="connsiteY182" fmla="*/ 1023576 h 1630549"/>
              <a:gd name="connsiteX183" fmla="*/ 1293878 w 1626890"/>
              <a:gd name="connsiteY183" fmla="*/ 1045506 h 1630549"/>
              <a:gd name="connsiteX184" fmla="*/ 1180788 w 1626890"/>
              <a:gd name="connsiteY184" fmla="*/ 1172272 h 1630549"/>
              <a:gd name="connsiteX185" fmla="*/ 1054023 w 1626890"/>
              <a:gd name="connsiteY185" fmla="*/ 1285363 h 1630549"/>
              <a:gd name="connsiteX186" fmla="*/ 1034941 w 1626890"/>
              <a:gd name="connsiteY186" fmla="*/ 1298761 h 1630549"/>
              <a:gd name="connsiteX187" fmla="*/ 1016919 w 1626890"/>
              <a:gd name="connsiteY187" fmla="*/ 1288276 h 1630549"/>
              <a:gd name="connsiteX188" fmla="*/ 856695 w 1626890"/>
              <a:gd name="connsiteY188" fmla="*/ 1175390 h 1630549"/>
              <a:gd name="connsiteX189" fmla="*/ 852305 w 1626890"/>
              <a:gd name="connsiteY189" fmla="*/ 1171727 h 1630549"/>
              <a:gd name="connsiteX190" fmla="*/ 931651 w 1626890"/>
              <a:gd name="connsiteY190" fmla="*/ 1103758 h 1630549"/>
              <a:gd name="connsiteX191" fmla="*/ 1024253 w 1626890"/>
              <a:gd name="connsiteY191" fmla="*/ 1015735 h 1630549"/>
              <a:gd name="connsiteX192" fmla="*/ 1115761 w 1626890"/>
              <a:gd name="connsiteY192" fmla="*/ 919263 h 1630549"/>
              <a:gd name="connsiteX193" fmla="*/ 1336805 w 1626890"/>
              <a:gd name="connsiteY193" fmla="*/ 625486 h 1630549"/>
              <a:gd name="connsiteX194" fmla="*/ 1386679 w 1626890"/>
              <a:gd name="connsiteY194" fmla="*/ 696514 h 1630549"/>
              <a:gd name="connsiteX195" fmla="*/ 1442356 w 1626890"/>
              <a:gd name="connsiteY195" fmla="*/ 797078 h 1630549"/>
              <a:gd name="connsiteX196" fmla="*/ 1445188 w 1626890"/>
              <a:gd name="connsiteY196" fmla="*/ 803633 h 1630549"/>
              <a:gd name="connsiteX197" fmla="*/ 1386679 w 1626890"/>
              <a:gd name="connsiteY197" fmla="*/ 913341 h 1630549"/>
              <a:gd name="connsiteX198" fmla="*/ 1336481 w 1626890"/>
              <a:gd name="connsiteY198" fmla="*/ 984832 h 1630549"/>
              <a:gd name="connsiteX199" fmla="*/ 1302992 w 1626890"/>
              <a:gd name="connsiteY199" fmla="*/ 930397 h 1630549"/>
              <a:gd name="connsiteX200" fmla="*/ 1239471 w 1626890"/>
              <a:gd name="connsiteY200" fmla="*/ 840570 h 1630549"/>
              <a:gd name="connsiteX201" fmla="*/ 1210980 w 1626890"/>
              <a:gd name="connsiteY201" fmla="*/ 805465 h 1630549"/>
              <a:gd name="connsiteX202" fmla="*/ 1269836 w 1626890"/>
              <a:gd name="connsiteY202" fmla="*/ 727766 h 1630549"/>
              <a:gd name="connsiteX203" fmla="*/ 1330889 w 1626890"/>
              <a:gd name="connsiteY203" fmla="*/ 635776 h 1630549"/>
              <a:gd name="connsiteX204" fmla="*/ 291280 w 1626890"/>
              <a:gd name="connsiteY204" fmla="*/ 623484 h 1630549"/>
              <a:gd name="connsiteX205" fmla="*/ 343950 w 1626890"/>
              <a:gd name="connsiteY205" fmla="*/ 709078 h 1630549"/>
              <a:gd name="connsiteX206" fmla="*/ 416925 w 1626890"/>
              <a:gd name="connsiteY206" fmla="*/ 804217 h 1630549"/>
              <a:gd name="connsiteX207" fmla="*/ 387421 w 1626890"/>
              <a:gd name="connsiteY207" fmla="*/ 840571 h 1630549"/>
              <a:gd name="connsiteX208" fmla="*/ 305008 w 1626890"/>
              <a:gd name="connsiteY208" fmla="*/ 959627 h 1630549"/>
              <a:gd name="connsiteX209" fmla="*/ 290489 w 1626890"/>
              <a:gd name="connsiteY209" fmla="*/ 985243 h 1630549"/>
              <a:gd name="connsiteX210" fmla="*/ 240051 w 1626890"/>
              <a:gd name="connsiteY210" fmla="*/ 913404 h 1630549"/>
              <a:gd name="connsiteX211" fmla="*/ 182211 w 1626890"/>
              <a:gd name="connsiteY211" fmla="*/ 804928 h 1630549"/>
              <a:gd name="connsiteX212" fmla="*/ 240051 w 1626890"/>
              <a:gd name="connsiteY212" fmla="*/ 696452 h 1630549"/>
              <a:gd name="connsiteX213" fmla="*/ 1547431 w 1626890"/>
              <a:gd name="connsiteY213" fmla="*/ 606952 h 1630549"/>
              <a:gd name="connsiteX214" fmla="*/ 1588191 w 1626890"/>
              <a:gd name="connsiteY214" fmla="*/ 694935 h 1630549"/>
              <a:gd name="connsiteX215" fmla="*/ 1620834 w 1626890"/>
              <a:gd name="connsiteY215" fmla="*/ 796474 h 1630549"/>
              <a:gd name="connsiteX216" fmla="*/ 1621195 w 1626890"/>
              <a:gd name="connsiteY216" fmla="*/ 798251 h 1630549"/>
              <a:gd name="connsiteX217" fmla="*/ 1602033 w 1626890"/>
              <a:gd name="connsiteY217" fmla="*/ 876285 h 1630549"/>
              <a:gd name="connsiteX218" fmla="*/ 1549034 w 1626890"/>
              <a:gd name="connsiteY218" fmla="*/ 1000142 h 1630549"/>
              <a:gd name="connsiteX219" fmla="*/ 1520304 w 1626890"/>
              <a:gd name="connsiteY219" fmla="*/ 892871 h 1630549"/>
              <a:gd name="connsiteX220" fmla="*/ 1484434 w 1626890"/>
              <a:gd name="connsiteY220" fmla="*/ 804405 h 1630549"/>
              <a:gd name="connsiteX221" fmla="*/ 1493608 w 1626890"/>
              <a:gd name="connsiteY221" fmla="*/ 786480 h 1630549"/>
              <a:gd name="connsiteX222" fmla="*/ 1540680 w 1626890"/>
              <a:gd name="connsiteY222" fmla="*/ 648627 h 1630549"/>
              <a:gd name="connsiteX223" fmla="*/ 78451 w 1626890"/>
              <a:gd name="connsiteY223" fmla="*/ 600736 h 1630549"/>
              <a:gd name="connsiteX224" fmla="*/ 86209 w 1626890"/>
              <a:gd name="connsiteY224" fmla="*/ 648627 h 1630549"/>
              <a:gd name="connsiteX225" fmla="*/ 133280 w 1626890"/>
              <a:gd name="connsiteY225" fmla="*/ 786480 h 1630549"/>
              <a:gd name="connsiteX226" fmla="*/ 142722 w 1626890"/>
              <a:gd name="connsiteY226" fmla="*/ 804927 h 1630549"/>
              <a:gd name="connsiteX227" fmla="*/ 133280 w 1626890"/>
              <a:gd name="connsiteY227" fmla="*/ 823376 h 1630549"/>
              <a:gd name="connsiteX228" fmla="*/ 88406 w 1626890"/>
              <a:gd name="connsiteY228" fmla="*/ 952764 h 1630549"/>
              <a:gd name="connsiteX229" fmla="*/ 78329 w 1626890"/>
              <a:gd name="connsiteY229" fmla="*/ 1008841 h 1630549"/>
              <a:gd name="connsiteX230" fmla="*/ 22173 w 1626890"/>
              <a:gd name="connsiteY230" fmla="*/ 877145 h 1630549"/>
              <a:gd name="connsiteX231" fmla="*/ 3445 w 1626890"/>
              <a:gd name="connsiteY231" fmla="*/ 800256 h 1630549"/>
              <a:gd name="connsiteX232" fmla="*/ 22176 w 1626890"/>
              <a:gd name="connsiteY232" fmla="*/ 732711 h 1630549"/>
              <a:gd name="connsiteX233" fmla="*/ 1561485 w 1626890"/>
              <a:gd name="connsiteY233" fmla="*/ 490212 h 1630549"/>
              <a:gd name="connsiteX234" fmla="*/ 1566252 w 1626890"/>
              <a:gd name="connsiteY234" fmla="*/ 498994 h 1630549"/>
              <a:gd name="connsiteX235" fmla="*/ 1613858 w 1626890"/>
              <a:gd name="connsiteY235" fmla="*/ 652356 h 1630549"/>
              <a:gd name="connsiteX236" fmla="*/ 1623299 w 1626890"/>
              <a:gd name="connsiteY236" fmla="*/ 714217 h 1630549"/>
              <a:gd name="connsiteX237" fmla="*/ 1614578 w 1626890"/>
              <a:gd name="connsiteY237" fmla="*/ 685582 h 1630549"/>
              <a:gd name="connsiteX238" fmla="*/ 1555846 w 1626890"/>
              <a:gd name="connsiteY238" fmla="*/ 555015 h 1630549"/>
              <a:gd name="connsiteX239" fmla="*/ 1561954 w 1626890"/>
              <a:gd name="connsiteY239" fmla="*/ 517324 h 1630549"/>
              <a:gd name="connsiteX240" fmla="*/ 65404 w 1626890"/>
              <a:gd name="connsiteY240" fmla="*/ 490212 h 1630549"/>
              <a:gd name="connsiteX241" fmla="*/ 64936 w 1626890"/>
              <a:gd name="connsiteY241" fmla="*/ 517324 h 1630549"/>
              <a:gd name="connsiteX242" fmla="*/ 71170 w 1626890"/>
              <a:gd name="connsiteY242" fmla="*/ 555796 h 1630549"/>
              <a:gd name="connsiteX243" fmla="*/ 64057 w 1626890"/>
              <a:gd name="connsiteY243" fmla="*/ 567331 h 1630549"/>
              <a:gd name="connsiteX244" fmla="*/ 12313 w 1626890"/>
              <a:gd name="connsiteY244" fmla="*/ 685583 h 1630549"/>
              <a:gd name="connsiteX245" fmla="*/ 3325 w 1626890"/>
              <a:gd name="connsiteY245" fmla="*/ 715956 h 1630549"/>
              <a:gd name="connsiteX246" fmla="*/ 13032 w 1626890"/>
              <a:gd name="connsiteY246" fmla="*/ 652356 h 1630549"/>
              <a:gd name="connsiteX247" fmla="*/ 60638 w 1626890"/>
              <a:gd name="connsiteY247" fmla="*/ 498994 h 1630549"/>
              <a:gd name="connsiteX248" fmla="*/ 815807 w 1626890"/>
              <a:gd name="connsiteY248" fmla="*/ 468588 h 1630549"/>
              <a:gd name="connsiteX249" fmla="*/ 853683 w 1626890"/>
              <a:gd name="connsiteY249" fmla="*/ 498640 h 1630549"/>
              <a:gd name="connsiteX250" fmla="*/ 991666 w 1626890"/>
              <a:gd name="connsiteY250" fmla="*/ 626708 h 1630549"/>
              <a:gd name="connsiteX251" fmla="*/ 1095554 w 1626890"/>
              <a:gd name="connsiteY251" fmla="*/ 736985 h 1630549"/>
              <a:gd name="connsiteX252" fmla="*/ 1151895 w 1626890"/>
              <a:gd name="connsiteY252" fmla="*/ 804632 h 1630549"/>
              <a:gd name="connsiteX253" fmla="*/ 1119734 w 1626890"/>
              <a:gd name="connsiteY253" fmla="*/ 845165 h 1630549"/>
              <a:gd name="connsiteX254" fmla="*/ 991666 w 1626890"/>
              <a:gd name="connsiteY254" fmla="*/ 983148 h 1630549"/>
              <a:gd name="connsiteX255" fmla="*/ 825995 w 1626890"/>
              <a:gd name="connsiteY255" fmla="*/ 1134638 h 1630549"/>
              <a:gd name="connsiteX256" fmla="*/ 816699 w 1626890"/>
              <a:gd name="connsiteY256" fmla="*/ 1142011 h 1630549"/>
              <a:gd name="connsiteX257" fmla="*/ 746986 w 1626890"/>
              <a:gd name="connsiteY257" fmla="*/ 1083833 h 1630549"/>
              <a:gd name="connsiteX258" fmla="*/ 637629 w 1626890"/>
              <a:gd name="connsiteY258" fmla="*/ 980745 h 1630549"/>
              <a:gd name="connsiteX259" fmla="*/ 510520 w 1626890"/>
              <a:gd name="connsiteY259" fmla="*/ 843904 h 1630549"/>
              <a:gd name="connsiteX260" fmla="*/ 479300 w 1626890"/>
              <a:gd name="connsiteY260" fmla="*/ 804659 h 1630549"/>
              <a:gd name="connsiteX261" fmla="*/ 534542 w 1626890"/>
              <a:gd name="connsiteY261" fmla="*/ 738468 h 1630549"/>
              <a:gd name="connsiteX262" fmla="*/ 637629 w 1626890"/>
              <a:gd name="connsiteY262" fmla="*/ 629111 h 1630549"/>
              <a:gd name="connsiteX263" fmla="*/ 746986 w 1626890"/>
              <a:gd name="connsiteY263" fmla="*/ 526023 h 1630549"/>
              <a:gd name="connsiteX264" fmla="*/ 1432482 w 1626890"/>
              <a:gd name="connsiteY264" fmla="*/ 419087 h 1630549"/>
              <a:gd name="connsiteX265" fmla="*/ 1443674 w 1626890"/>
              <a:gd name="connsiteY265" fmla="*/ 432088 h 1630549"/>
              <a:gd name="connsiteX266" fmla="*/ 1525108 w 1626890"/>
              <a:gd name="connsiteY266" fmla="*/ 559446 h 1630549"/>
              <a:gd name="connsiteX267" fmla="*/ 1507369 w 1626890"/>
              <a:gd name="connsiteY267" fmla="*/ 646798 h 1630549"/>
              <a:gd name="connsiteX268" fmla="*/ 1464299 w 1626890"/>
              <a:gd name="connsiteY268" fmla="*/ 762791 h 1630549"/>
              <a:gd name="connsiteX269" fmla="*/ 1421757 w 1626890"/>
              <a:gd name="connsiteY269" fmla="*/ 682980 h 1630549"/>
              <a:gd name="connsiteX270" fmla="*/ 1357464 w 1626890"/>
              <a:gd name="connsiteY270" fmla="*/ 589558 h 1630549"/>
              <a:gd name="connsiteX271" fmla="*/ 1371371 w 1626890"/>
              <a:gd name="connsiteY271" fmla="*/ 565373 h 1630549"/>
              <a:gd name="connsiteX272" fmla="*/ 1428392 w 1626890"/>
              <a:gd name="connsiteY272" fmla="*/ 436374 h 1630549"/>
              <a:gd name="connsiteX273" fmla="*/ 193522 w 1626890"/>
              <a:gd name="connsiteY273" fmla="*/ 415331 h 1630549"/>
              <a:gd name="connsiteX274" fmla="*/ 198501 w 1626890"/>
              <a:gd name="connsiteY274" fmla="*/ 436374 h 1630549"/>
              <a:gd name="connsiteX275" fmla="*/ 255522 w 1626890"/>
              <a:gd name="connsiteY275" fmla="*/ 565373 h 1630549"/>
              <a:gd name="connsiteX276" fmla="*/ 269941 w 1626890"/>
              <a:gd name="connsiteY276" fmla="*/ 588806 h 1630549"/>
              <a:gd name="connsiteX277" fmla="*/ 205132 w 1626890"/>
              <a:gd name="connsiteY277" fmla="*/ 682980 h 1630549"/>
              <a:gd name="connsiteX278" fmla="*/ 163204 w 1626890"/>
              <a:gd name="connsiteY278" fmla="*/ 764907 h 1630549"/>
              <a:gd name="connsiteX279" fmla="*/ 119368 w 1626890"/>
              <a:gd name="connsiteY279" fmla="*/ 646808 h 1630549"/>
              <a:gd name="connsiteX280" fmla="*/ 101217 w 1626890"/>
              <a:gd name="connsiteY280" fmla="*/ 557344 h 1630549"/>
              <a:gd name="connsiteX281" fmla="*/ 180649 w 1626890"/>
              <a:gd name="connsiteY281" fmla="*/ 430292 h 1630549"/>
              <a:gd name="connsiteX282" fmla="*/ 1035445 w 1626890"/>
              <a:gd name="connsiteY282" fmla="*/ 311449 h 1630549"/>
              <a:gd name="connsiteX283" fmla="*/ 1054021 w 1626890"/>
              <a:gd name="connsiteY283" fmla="*/ 324493 h 1630549"/>
              <a:gd name="connsiteX284" fmla="*/ 1180788 w 1626890"/>
              <a:gd name="connsiteY284" fmla="*/ 437584 h 1630549"/>
              <a:gd name="connsiteX285" fmla="*/ 1293878 w 1626890"/>
              <a:gd name="connsiteY285" fmla="*/ 564350 h 1630549"/>
              <a:gd name="connsiteX286" fmla="*/ 1309177 w 1626890"/>
              <a:gd name="connsiteY286" fmla="*/ 586137 h 1630549"/>
              <a:gd name="connsiteX287" fmla="*/ 1228850 w 1626890"/>
              <a:gd name="connsiteY287" fmla="*/ 707640 h 1630549"/>
              <a:gd name="connsiteX288" fmla="*/ 1180769 w 1626890"/>
              <a:gd name="connsiteY288" fmla="*/ 768238 h 1630549"/>
              <a:gd name="connsiteX289" fmla="*/ 1139732 w 1626890"/>
              <a:gd name="connsiteY289" fmla="*/ 717674 h 1630549"/>
              <a:gd name="connsiteX290" fmla="*/ 1024253 w 1626890"/>
              <a:gd name="connsiteY290" fmla="*/ 594121 h 1630549"/>
              <a:gd name="connsiteX291" fmla="*/ 927781 w 1626890"/>
              <a:gd name="connsiteY291" fmla="*/ 502613 h 1630549"/>
              <a:gd name="connsiteX292" fmla="*/ 852153 w 1626890"/>
              <a:gd name="connsiteY292" fmla="*/ 438256 h 1630549"/>
              <a:gd name="connsiteX293" fmla="*/ 856696 w 1626890"/>
              <a:gd name="connsiteY293" fmla="*/ 434465 h 1630549"/>
              <a:gd name="connsiteX294" fmla="*/ 964470 w 1626890"/>
              <a:gd name="connsiteY294" fmla="*/ 355731 h 1630549"/>
              <a:gd name="connsiteX295" fmla="*/ 594499 w 1626890"/>
              <a:gd name="connsiteY295" fmla="*/ 309093 h 1630549"/>
              <a:gd name="connsiteX296" fmla="*/ 716158 w 1626890"/>
              <a:gd name="connsiteY296" fmla="*/ 389524 h 1630549"/>
              <a:gd name="connsiteX297" fmla="*/ 776757 w 1626890"/>
              <a:gd name="connsiteY297" fmla="*/ 437604 h 1630549"/>
              <a:gd name="connsiteX298" fmla="*/ 726192 w 1626890"/>
              <a:gd name="connsiteY298" fmla="*/ 478642 h 1630549"/>
              <a:gd name="connsiteX299" fmla="*/ 602639 w 1626890"/>
              <a:gd name="connsiteY299" fmla="*/ 594121 h 1630549"/>
              <a:gd name="connsiteX300" fmla="*/ 487160 w 1626890"/>
              <a:gd name="connsiteY300" fmla="*/ 717674 h 1630549"/>
              <a:gd name="connsiteX301" fmla="*/ 448246 w 1626890"/>
              <a:gd name="connsiteY301" fmla="*/ 765623 h 1630549"/>
              <a:gd name="connsiteX302" fmla="*/ 401932 w 1626890"/>
              <a:gd name="connsiteY302" fmla="*/ 707407 h 1630549"/>
              <a:gd name="connsiteX303" fmla="*/ 319464 w 1626890"/>
              <a:gd name="connsiteY303" fmla="*/ 583341 h 1630549"/>
              <a:gd name="connsiteX304" fmla="*/ 332863 w 1626890"/>
              <a:gd name="connsiteY304" fmla="*/ 564256 h 1630549"/>
              <a:gd name="connsiteX305" fmla="*/ 445978 w 1626890"/>
              <a:gd name="connsiteY305" fmla="*/ 437461 h 1630549"/>
              <a:gd name="connsiteX306" fmla="*/ 572773 w 1626890"/>
              <a:gd name="connsiteY306" fmla="*/ 324346 h 1630549"/>
              <a:gd name="connsiteX307" fmla="*/ 1447785 w 1626890"/>
              <a:gd name="connsiteY307" fmla="*/ 307928 h 1630549"/>
              <a:gd name="connsiteX308" fmla="*/ 1490924 w 1626890"/>
              <a:gd name="connsiteY308" fmla="*/ 360213 h 1630549"/>
              <a:gd name="connsiteX309" fmla="*/ 1534265 w 1626890"/>
              <a:gd name="connsiteY309" fmla="*/ 440062 h 1630549"/>
              <a:gd name="connsiteX310" fmla="*/ 1533268 w 1626890"/>
              <a:gd name="connsiteY310" fmla="*/ 517131 h 1630549"/>
              <a:gd name="connsiteX311" fmla="*/ 1468703 w 1626890"/>
              <a:gd name="connsiteY311" fmla="*/ 414652 h 1630549"/>
              <a:gd name="connsiteX312" fmla="*/ 1441140 w 1626890"/>
              <a:gd name="connsiteY312" fmla="*/ 382489 h 1630549"/>
              <a:gd name="connsiteX313" fmla="*/ 1449314 w 1626890"/>
              <a:gd name="connsiteY313" fmla="*/ 347943 h 1630549"/>
              <a:gd name="connsiteX314" fmla="*/ 179108 w 1626890"/>
              <a:gd name="connsiteY314" fmla="*/ 307924 h 1630549"/>
              <a:gd name="connsiteX315" fmla="*/ 177579 w 1626890"/>
              <a:gd name="connsiteY315" fmla="*/ 347943 h 1630549"/>
              <a:gd name="connsiteX316" fmla="*/ 185751 w 1626890"/>
              <a:gd name="connsiteY316" fmla="*/ 382486 h 1630549"/>
              <a:gd name="connsiteX317" fmla="*/ 158186 w 1626890"/>
              <a:gd name="connsiteY317" fmla="*/ 414653 h 1630549"/>
              <a:gd name="connsiteX318" fmla="*/ 93542 w 1626890"/>
              <a:gd name="connsiteY318" fmla="*/ 519508 h 1630549"/>
              <a:gd name="connsiteX319" fmla="*/ 93520 w 1626890"/>
              <a:gd name="connsiteY319" fmla="*/ 519407 h 1630549"/>
              <a:gd name="connsiteX320" fmla="*/ 90610 w 1626890"/>
              <a:gd name="connsiteY320" fmla="*/ 443774 h 1630549"/>
              <a:gd name="connsiteX321" fmla="*/ 135966 w 1626890"/>
              <a:gd name="connsiteY321" fmla="*/ 360213 h 1630549"/>
              <a:gd name="connsiteX322" fmla="*/ 1236986 w 1626890"/>
              <a:gd name="connsiteY322" fmla="*/ 215465 h 1630549"/>
              <a:gd name="connsiteX323" fmla="*/ 1324604 w 1626890"/>
              <a:gd name="connsiteY323" fmla="*/ 293768 h 1630549"/>
              <a:gd name="connsiteX324" fmla="*/ 1403808 w 1626890"/>
              <a:gd name="connsiteY324" fmla="*/ 385778 h 1630549"/>
              <a:gd name="connsiteX325" fmla="*/ 1379929 w 1626890"/>
              <a:gd name="connsiteY325" fmla="*/ 452275 h 1630549"/>
              <a:gd name="connsiteX326" fmla="*/ 1329781 w 1626890"/>
              <a:gd name="connsiteY326" fmla="*/ 549332 h 1630549"/>
              <a:gd name="connsiteX327" fmla="*/ 1326144 w 1626890"/>
              <a:gd name="connsiteY327" fmla="*/ 544047 h 1630549"/>
              <a:gd name="connsiteX328" fmla="*/ 1207786 w 1626890"/>
              <a:gd name="connsiteY328" fmla="*/ 410585 h 1630549"/>
              <a:gd name="connsiteX329" fmla="*/ 1074324 w 1626890"/>
              <a:gd name="connsiteY329" fmla="*/ 292228 h 1630549"/>
              <a:gd name="connsiteX330" fmla="*/ 1070727 w 1626890"/>
              <a:gd name="connsiteY330" fmla="*/ 289752 h 1630549"/>
              <a:gd name="connsiteX331" fmla="*/ 1165082 w 1626890"/>
              <a:gd name="connsiteY331" fmla="*/ 241925 h 1630549"/>
              <a:gd name="connsiteX332" fmla="*/ 390906 w 1626890"/>
              <a:gd name="connsiteY332" fmla="*/ 213348 h 1630549"/>
              <a:gd name="connsiteX333" fmla="*/ 460794 w 1626890"/>
              <a:gd name="connsiteY333" fmla="*/ 238445 h 1630549"/>
              <a:gd name="connsiteX334" fmla="*/ 557847 w 1626890"/>
              <a:gd name="connsiteY334" fmla="*/ 288592 h 1630549"/>
              <a:gd name="connsiteX335" fmla="*/ 552564 w 1626890"/>
              <a:gd name="connsiteY335" fmla="*/ 292227 h 1630549"/>
              <a:gd name="connsiteX336" fmla="*/ 419102 w 1626890"/>
              <a:gd name="connsiteY336" fmla="*/ 410585 h 1630549"/>
              <a:gd name="connsiteX337" fmla="*/ 300745 w 1626890"/>
              <a:gd name="connsiteY337" fmla="*/ 544047 h 1630549"/>
              <a:gd name="connsiteX338" fmla="*/ 299100 w 1626890"/>
              <a:gd name="connsiteY338" fmla="*/ 546436 h 1630549"/>
              <a:gd name="connsiteX339" fmla="*/ 250443 w 1626890"/>
              <a:gd name="connsiteY339" fmla="*/ 453293 h 1630549"/>
              <a:gd name="connsiteX340" fmla="*/ 223606 w 1626890"/>
              <a:gd name="connsiteY340" fmla="*/ 380366 h 1630549"/>
              <a:gd name="connsiteX341" fmla="*/ 300044 w 1626890"/>
              <a:gd name="connsiteY341" fmla="*/ 291527 h 1630549"/>
              <a:gd name="connsiteX342" fmla="*/ 1330544 w 1626890"/>
              <a:gd name="connsiteY342" fmla="*/ 194971 h 1630549"/>
              <a:gd name="connsiteX343" fmla="*/ 1338132 w 1626890"/>
              <a:gd name="connsiteY343" fmla="*/ 195546 h 1630549"/>
              <a:gd name="connsiteX344" fmla="*/ 1391160 w 1626890"/>
              <a:gd name="connsiteY344" fmla="*/ 239297 h 1630549"/>
              <a:gd name="connsiteX345" fmla="*/ 1424169 w 1626890"/>
              <a:gd name="connsiteY345" fmla="*/ 279305 h 1630549"/>
              <a:gd name="connsiteX346" fmla="*/ 1424958 w 1626890"/>
              <a:gd name="connsiteY346" fmla="*/ 287097 h 1630549"/>
              <a:gd name="connsiteX347" fmla="*/ 1413931 w 1626890"/>
              <a:gd name="connsiteY347" fmla="*/ 350738 h 1630549"/>
              <a:gd name="connsiteX348" fmla="*/ 1346418 w 1626890"/>
              <a:gd name="connsiteY348" fmla="*/ 271953 h 1630549"/>
              <a:gd name="connsiteX349" fmla="*/ 1272697 w 1626890"/>
              <a:gd name="connsiteY349" fmla="*/ 205816 h 1630549"/>
              <a:gd name="connsiteX350" fmla="*/ 295615 w 1626890"/>
              <a:gd name="connsiteY350" fmla="*/ 193416 h 1630549"/>
              <a:gd name="connsiteX351" fmla="*/ 359253 w 1626890"/>
              <a:gd name="connsiteY351" fmla="*/ 204442 h 1630549"/>
              <a:gd name="connsiteX352" fmla="*/ 280471 w 1626890"/>
              <a:gd name="connsiteY352" fmla="*/ 271954 h 1630549"/>
              <a:gd name="connsiteX353" fmla="*/ 214866 w 1626890"/>
              <a:gd name="connsiteY353" fmla="*/ 348510 h 1630549"/>
              <a:gd name="connsiteX354" fmla="*/ 203490 w 1626890"/>
              <a:gd name="connsiteY354" fmla="*/ 287830 h 1630549"/>
              <a:gd name="connsiteX355" fmla="*/ 204278 w 1626890"/>
              <a:gd name="connsiteY355" fmla="*/ 277417 h 1630549"/>
              <a:gd name="connsiteX356" fmla="*/ 235730 w 1626890"/>
              <a:gd name="connsiteY356" fmla="*/ 239297 h 1630549"/>
              <a:gd name="connsiteX357" fmla="*/ 290741 w 1626890"/>
              <a:gd name="connsiteY357" fmla="*/ 193909 h 1630549"/>
              <a:gd name="connsiteX358" fmla="*/ 813275 w 1626890"/>
              <a:gd name="connsiteY358" fmla="*/ 173784 h 1630549"/>
              <a:gd name="connsiteX359" fmla="*/ 921856 w 1626890"/>
              <a:gd name="connsiteY359" fmla="*/ 231691 h 1630549"/>
              <a:gd name="connsiteX360" fmla="*/ 993595 w 1626890"/>
              <a:gd name="connsiteY360" fmla="*/ 282064 h 1630549"/>
              <a:gd name="connsiteX361" fmla="*/ 968146 w 1626890"/>
              <a:gd name="connsiteY361" fmla="*/ 296490 h 1630549"/>
              <a:gd name="connsiteX362" fmla="*/ 849090 w 1626890"/>
              <a:gd name="connsiteY362" fmla="*/ 378903 h 1630549"/>
              <a:gd name="connsiteX363" fmla="*/ 813984 w 1626890"/>
              <a:gd name="connsiteY363" fmla="*/ 407394 h 1630549"/>
              <a:gd name="connsiteX364" fmla="*/ 736284 w 1626890"/>
              <a:gd name="connsiteY364" fmla="*/ 348539 h 1630549"/>
              <a:gd name="connsiteX365" fmla="*/ 644294 w 1626890"/>
              <a:gd name="connsiteY365" fmla="*/ 287485 h 1630549"/>
              <a:gd name="connsiteX366" fmla="*/ 633838 w 1626890"/>
              <a:gd name="connsiteY366" fmla="*/ 281472 h 1630549"/>
              <a:gd name="connsiteX367" fmla="*/ 704970 w 1626890"/>
              <a:gd name="connsiteY367" fmla="*/ 231533 h 1630549"/>
              <a:gd name="connsiteX368" fmla="*/ 1056132 w 1626890"/>
              <a:gd name="connsiteY368" fmla="*/ 93694 h 1630549"/>
              <a:gd name="connsiteX369" fmla="*/ 1113214 w 1626890"/>
              <a:gd name="connsiteY369" fmla="*/ 125011 h 1630549"/>
              <a:gd name="connsiteX370" fmla="*/ 1199201 w 1626890"/>
              <a:gd name="connsiteY370" fmla="*/ 185913 h 1630549"/>
              <a:gd name="connsiteX371" fmla="*/ 1182000 w 1626890"/>
              <a:gd name="connsiteY371" fmla="*/ 189983 h 1630549"/>
              <a:gd name="connsiteX372" fmla="*/ 1080176 w 1626890"/>
              <a:gd name="connsiteY372" fmla="*/ 232988 h 1630549"/>
              <a:gd name="connsiteX373" fmla="*/ 1029765 w 1626890"/>
              <a:gd name="connsiteY373" fmla="*/ 261562 h 1630549"/>
              <a:gd name="connsiteX374" fmla="*/ 935392 w 1626890"/>
              <a:gd name="connsiteY374" fmla="*/ 196615 h 1630549"/>
              <a:gd name="connsiteX375" fmla="*/ 853466 w 1626890"/>
              <a:gd name="connsiteY375" fmla="*/ 154687 h 1630549"/>
              <a:gd name="connsiteX376" fmla="*/ 971564 w 1626890"/>
              <a:gd name="connsiteY376" fmla="*/ 110852 h 1630549"/>
              <a:gd name="connsiteX377" fmla="*/ 565697 w 1626890"/>
              <a:gd name="connsiteY377" fmla="*/ 92803 h 1630549"/>
              <a:gd name="connsiteX378" fmla="*/ 655315 w 1626890"/>
              <a:gd name="connsiteY378" fmla="*/ 111002 h 1630549"/>
              <a:gd name="connsiteX379" fmla="*/ 773230 w 1626890"/>
              <a:gd name="connsiteY379" fmla="*/ 154786 h 1630549"/>
              <a:gd name="connsiteX380" fmla="*/ 691497 w 1626890"/>
              <a:gd name="connsiteY380" fmla="*/ 196614 h 1630549"/>
              <a:gd name="connsiteX381" fmla="*/ 598074 w 1626890"/>
              <a:gd name="connsiteY381" fmla="*/ 260908 h 1630549"/>
              <a:gd name="connsiteX382" fmla="*/ 573891 w 1626890"/>
              <a:gd name="connsiteY382" fmla="*/ 247004 h 1630549"/>
              <a:gd name="connsiteX383" fmla="*/ 444892 w 1626890"/>
              <a:gd name="connsiteY383" fmla="*/ 189983 h 1630549"/>
              <a:gd name="connsiteX384" fmla="*/ 423850 w 1626890"/>
              <a:gd name="connsiteY384" fmla="*/ 185004 h 1630549"/>
              <a:gd name="connsiteX385" fmla="*/ 438809 w 1626890"/>
              <a:gd name="connsiteY385" fmla="*/ 172132 h 1630549"/>
              <a:gd name="connsiteX386" fmla="*/ 458523 w 1626890"/>
              <a:gd name="connsiteY386" fmla="*/ 84236 h 1630549"/>
              <a:gd name="connsiteX387" fmla="*/ 527849 w 1626890"/>
              <a:gd name="connsiteY387" fmla="*/ 85133 h 1630549"/>
              <a:gd name="connsiteX388" fmla="*/ 423170 w 1626890"/>
              <a:gd name="connsiteY388" fmla="*/ 149669 h 1630549"/>
              <a:gd name="connsiteX389" fmla="*/ 391005 w 1626890"/>
              <a:gd name="connsiteY389" fmla="*/ 177234 h 1630549"/>
              <a:gd name="connsiteX390" fmla="*/ 356461 w 1626890"/>
              <a:gd name="connsiteY390" fmla="*/ 169060 h 1630549"/>
              <a:gd name="connsiteX391" fmla="*/ 319130 w 1626890"/>
              <a:gd name="connsiteY391" fmla="*/ 170487 h 1630549"/>
              <a:gd name="connsiteX392" fmla="*/ 356646 w 1626890"/>
              <a:gd name="connsiteY392" fmla="*/ 139533 h 1630549"/>
              <a:gd name="connsiteX393" fmla="*/ 1168167 w 1626890"/>
              <a:gd name="connsiteY393" fmla="*/ 84127 h 1630549"/>
              <a:gd name="connsiteX394" fmla="*/ 1270244 w 1626890"/>
              <a:gd name="connsiteY394" fmla="*/ 139533 h 1630549"/>
              <a:gd name="connsiteX395" fmla="*/ 1307760 w 1626890"/>
              <a:gd name="connsiteY395" fmla="*/ 170486 h 1630549"/>
              <a:gd name="connsiteX396" fmla="*/ 1270432 w 1626890"/>
              <a:gd name="connsiteY396" fmla="*/ 169060 h 1630549"/>
              <a:gd name="connsiteX397" fmla="*/ 1238382 w 1626890"/>
              <a:gd name="connsiteY397" fmla="*/ 176643 h 1630549"/>
              <a:gd name="connsiteX398" fmla="*/ 1142633 w 1626890"/>
              <a:gd name="connsiteY398" fmla="*/ 107998 h 1630549"/>
              <a:gd name="connsiteX399" fmla="*/ 1101612 w 1626890"/>
              <a:gd name="connsiteY399" fmla="*/ 84970 h 1630549"/>
              <a:gd name="connsiteX400" fmla="*/ 952471 w 1626890"/>
              <a:gd name="connsiteY400" fmla="*/ 12687 h 1630549"/>
              <a:gd name="connsiteX401" fmla="*/ 978101 w 1626890"/>
              <a:gd name="connsiteY401" fmla="*/ 16599 h 1630549"/>
              <a:gd name="connsiteX402" fmla="*/ 1056399 w 1626890"/>
              <a:gd name="connsiteY402" fmla="*/ 36731 h 1630549"/>
              <a:gd name="connsiteX403" fmla="*/ 1110643 w 1626890"/>
              <a:gd name="connsiteY403" fmla="*/ 56585 h 1630549"/>
              <a:gd name="connsiteX404" fmla="*/ 1101049 w 1626890"/>
              <a:gd name="connsiteY404" fmla="*/ 56419 h 1630549"/>
              <a:gd name="connsiteX405" fmla="*/ 1062016 w 1626890"/>
              <a:gd name="connsiteY405" fmla="*/ 62742 h 1630549"/>
              <a:gd name="connsiteX406" fmla="*/ 1033935 w 1626890"/>
              <a:gd name="connsiteY406" fmla="*/ 46980 h 1630549"/>
              <a:gd name="connsiteX407" fmla="*/ 682394 w 1626890"/>
              <a:gd name="connsiteY407" fmla="*/ 11470 h 1630549"/>
              <a:gd name="connsiteX408" fmla="*/ 575848 w 1626890"/>
              <a:gd name="connsiteY408" fmla="*/ 55540 h 1630549"/>
              <a:gd name="connsiteX409" fmla="*/ 564312 w 1626890"/>
              <a:gd name="connsiteY409" fmla="*/ 62652 h 1630549"/>
              <a:gd name="connsiteX410" fmla="*/ 525841 w 1626890"/>
              <a:gd name="connsiteY410" fmla="*/ 56419 h 1630549"/>
              <a:gd name="connsiteX411" fmla="*/ 516247 w 1626890"/>
              <a:gd name="connsiteY411" fmla="*/ 56585 h 1630549"/>
              <a:gd name="connsiteX412" fmla="*/ 570491 w 1626890"/>
              <a:gd name="connsiteY412" fmla="*/ 36731 h 1630549"/>
              <a:gd name="connsiteX413" fmla="*/ 648789 w 1626890"/>
              <a:gd name="connsiteY413" fmla="*/ 16599 h 1630549"/>
              <a:gd name="connsiteX414" fmla="*/ 813445 w 1626890"/>
              <a:gd name="connsiteY414" fmla="*/ 0 h 1630549"/>
              <a:gd name="connsiteX415" fmla="*/ 819524 w 1626890"/>
              <a:gd name="connsiteY415" fmla="*/ 307 h 1630549"/>
              <a:gd name="connsiteX416" fmla="*/ 884801 w 1626890"/>
              <a:gd name="connsiteY416" fmla="*/ 16336 h 1630549"/>
              <a:gd name="connsiteX417" fmla="*/ 1000229 w 1626890"/>
              <a:gd name="connsiteY417" fmla="*/ 63022 h 1630549"/>
              <a:gd name="connsiteX418" fmla="*/ 1013923 w 1626890"/>
              <a:gd name="connsiteY418" fmla="*/ 70535 h 1630549"/>
              <a:gd name="connsiteX419" fmla="*/ 969747 w 1626890"/>
              <a:gd name="connsiteY419" fmla="*/ 77693 h 1630549"/>
              <a:gd name="connsiteX420" fmla="*/ 831893 w 1626890"/>
              <a:gd name="connsiteY420" fmla="*/ 124763 h 1630549"/>
              <a:gd name="connsiteX421" fmla="*/ 813444 w 1626890"/>
              <a:gd name="connsiteY421" fmla="*/ 134205 h 1630549"/>
              <a:gd name="connsiteX422" fmla="*/ 794995 w 1626890"/>
              <a:gd name="connsiteY422" fmla="*/ 124763 h 1630549"/>
              <a:gd name="connsiteX423" fmla="*/ 657142 w 1626890"/>
              <a:gd name="connsiteY423" fmla="*/ 77693 h 1630549"/>
              <a:gd name="connsiteX424" fmla="*/ 609252 w 1626890"/>
              <a:gd name="connsiteY424" fmla="*/ 69933 h 1630549"/>
              <a:gd name="connsiteX425" fmla="*/ 741227 w 1626890"/>
              <a:gd name="connsiteY425" fmla="*/ 13658 h 1630549"/>
              <a:gd name="connsiteX426" fmla="*/ 793075 w 1626890"/>
              <a:gd name="connsiteY426" fmla="*/ 1029 h 1630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</a:cxnLst>
            <a:rect l="l" t="t" r="r" b="b"/>
            <a:pathLst>
              <a:path w="1626890" h="1630549">
                <a:moveTo>
                  <a:pt x="567153" y="1547659"/>
                </a:moveTo>
                <a:lnTo>
                  <a:pt x="615029" y="1573376"/>
                </a:lnTo>
                <a:cubicBezTo>
                  <a:pt x="654353" y="1591533"/>
                  <a:pt x="694066" y="1606978"/>
                  <a:pt x="733840" y="1619666"/>
                </a:cubicBezTo>
                <a:lnTo>
                  <a:pt x="754915" y="1625413"/>
                </a:lnTo>
                <a:lnTo>
                  <a:pt x="735813" y="1630104"/>
                </a:lnTo>
                <a:lnTo>
                  <a:pt x="729910" y="1629806"/>
                </a:lnTo>
                <a:cubicBezTo>
                  <a:pt x="647514" y="1621438"/>
                  <a:pt x="568737" y="1600826"/>
                  <a:pt x="495427" y="1569819"/>
                </a:cubicBezTo>
                <a:lnTo>
                  <a:pt x="466327" y="1554024"/>
                </a:lnTo>
                <a:lnTo>
                  <a:pt x="541757" y="1552223"/>
                </a:lnTo>
                <a:close/>
                <a:moveTo>
                  <a:pt x="1060296" y="1547357"/>
                </a:moveTo>
                <a:lnTo>
                  <a:pt x="1124613" y="1554471"/>
                </a:lnTo>
                <a:lnTo>
                  <a:pt x="1162416" y="1553018"/>
                </a:lnTo>
                <a:lnTo>
                  <a:pt x="1131463" y="1569819"/>
                </a:lnTo>
                <a:cubicBezTo>
                  <a:pt x="1058154" y="1600826"/>
                  <a:pt x="979377" y="1621438"/>
                  <a:pt x="896980" y="1629806"/>
                </a:cubicBezTo>
                <a:lnTo>
                  <a:pt x="882256" y="1630549"/>
                </a:lnTo>
                <a:lnTo>
                  <a:pt x="866873" y="1626802"/>
                </a:lnTo>
                <a:lnTo>
                  <a:pt x="893046" y="1619666"/>
                </a:lnTo>
                <a:cubicBezTo>
                  <a:pt x="932820" y="1606978"/>
                  <a:pt x="972533" y="1591533"/>
                  <a:pt x="1011857" y="1573376"/>
                </a:cubicBezTo>
                <a:close/>
                <a:moveTo>
                  <a:pt x="812920" y="1475919"/>
                </a:moveTo>
                <a:lnTo>
                  <a:pt x="901388" y="1511789"/>
                </a:lnTo>
                <a:lnTo>
                  <a:pt x="1010728" y="1541073"/>
                </a:lnTo>
                <a:lnTo>
                  <a:pt x="1000227" y="1546834"/>
                </a:lnTo>
                <a:cubicBezTo>
                  <a:pt x="962058" y="1564962"/>
                  <a:pt x="923481" y="1580540"/>
                  <a:pt x="884799" y="1593520"/>
                </a:cubicBezTo>
                <a:lnTo>
                  <a:pt x="807826" y="1612420"/>
                </a:lnTo>
                <a:lnTo>
                  <a:pt x="741225" y="1596198"/>
                </a:lnTo>
                <a:cubicBezTo>
                  <a:pt x="702432" y="1583248"/>
                  <a:pt x="663739" y="1567684"/>
                  <a:pt x="625452" y="1549553"/>
                </a:cubicBezTo>
                <a:lnTo>
                  <a:pt x="608440" y="1540240"/>
                </a:lnTo>
                <a:lnTo>
                  <a:pt x="665608" y="1529966"/>
                </a:lnTo>
                <a:cubicBezTo>
                  <a:pt x="707998" y="1518731"/>
                  <a:pt x="751311" y="1503726"/>
                  <a:pt x="794996" y="1485092"/>
                </a:cubicBezTo>
                <a:close/>
                <a:moveTo>
                  <a:pt x="1238828" y="1433409"/>
                </a:moveTo>
                <a:lnTo>
                  <a:pt x="1280385" y="1441780"/>
                </a:lnTo>
                <a:lnTo>
                  <a:pt x="1339254" y="1437552"/>
                </a:lnTo>
                <a:lnTo>
                  <a:pt x="1270244" y="1494491"/>
                </a:lnTo>
                <a:lnTo>
                  <a:pt x="1212423" y="1525875"/>
                </a:lnTo>
                <a:lnTo>
                  <a:pt x="1189065" y="1528318"/>
                </a:lnTo>
                <a:cubicBezTo>
                  <a:pt x="1167268" y="1529199"/>
                  <a:pt x="1144879" y="1528755"/>
                  <a:pt x="1122002" y="1527019"/>
                </a:cubicBezTo>
                <a:lnTo>
                  <a:pt x="1102789" y="1524531"/>
                </a:lnTo>
                <a:lnTo>
                  <a:pt x="1128334" y="1510810"/>
                </a:lnTo>
                <a:close/>
                <a:moveTo>
                  <a:pt x="387964" y="1433343"/>
                </a:moveTo>
                <a:lnTo>
                  <a:pt x="498552" y="1510810"/>
                </a:lnTo>
                <a:lnTo>
                  <a:pt x="524536" y="1524767"/>
                </a:lnTo>
                <a:lnTo>
                  <a:pt x="415035" y="1526184"/>
                </a:lnTo>
                <a:lnTo>
                  <a:pt x="356646" y="1494491"/>
                </a:lnTo>
                <a:lnTo>
                  <a:pt x="288416" y="1438196"/>
                </a:lnTo>
                <a:lnTo>
                  <a:pt x="356462" y="1440796"/>
                </a:lnTo>
                <a:close/>
                <a:moveTo>
                  <a:pt x="1028418" y="1349221"/>
                </a:moveTo>
                <a:lnTo>
                  <a:pt x="1106713" y="1389603"/>
                </a:lnTo>
                <a:lnTo>
                  <a:pt x="1197929" y="1424843"/>
                </a:lnTo>
                <a:lnTo>
                  <a:pt x="1113212" y="1484845"/>
                </a:lnTo>
                <a:lnTo>
                  <a:pt x="1052697" y="1518047"/>
                </a:lnTo>
                <a:lnTo>
                  <a:pt x="1052010" y="1517958"/>
                </a:lnTo>
                <a:cubicBezTo>
                  <a:pt x="1004512" y="1509370"/>
                  <a:pt x="955476" y="1495727"/>
                  <a:pt x="905734" y="1477268"/>
                </a:cubicBezTo>
                <a:lnTo>
                  <a:pt x="853968" y="1454912"/>
                </a:lnTo>
                <a:lnTo>
                  <a:pt x="935391" y="1413242"/>
                </a:lnTo>
                <a:close/>
                <a:moveTo>
                  <a:pt x="597125" y="1348295"/>
                </a:moveTo>
                <a:lnTo>
                  <a:pt x="691497" y="1413242"/>
                </a:lnTo>
                <a:lnTo>
                  <a:pt x="771308" y="1455784"/>
                </a:lnTo>
                <a:lnTo>
                  <a:pt x="655314" y="1498854"/>
                </a:lnTo>
                <a:lnTo>
                  <a:pt x="565981" y="1516996"/>
                </a:lnTo>
                <a:lnTo>
                  <a:pt x="512112" y="1487507"/>
                </a:lnTo>
                <a:lnTo>
                  <a:pt x="423624" y="1424906"/>
                </a:lnTo>
                <a:lnTo>
                  <a:pt x="444893" y="1419873"/>
                </a:lnTo>
                <a:cubicBezTo>
                  <a:pt x="476779" y="1409131"/>
                  <a:pt x="510898" y="1394708"/>
                  <a:pt x="546717" y="1376868"/>
                </a:cubicBezTo>
                <a:close/>
                <a:moveTo>
                  <a:pt x="214326" y="1260717"/>
                </a:moveTo>
                <a:lnTo>
                  <a:pt x="280469" y="1337902"/>
                </a:lnTo>
                <a:lnTo>
                  <a:pt x="357599" y="1406599"/>
                </a:lnTo>
                <a:lnTo>
                  <a:pt x="352110" y="1408226"/>
                </a:lnTo>
                <a:cubicBezTo>
                  <a:pt x="332097" y="1412750"/>
                  <a:pt x="313211" y="1415519"/>
                  <a:pt x="295615" y="1416440"/>
                </a:cubicBezTo>
                <a:lnTo>
                  <a:pt x="257352" y="1412566"/>
                </a:lnTo>
                <a:lnTo>
                  <a:pt x="235730" y="1394727"/>
                </a:lnTo>
                <a:lnTo>
                  <a:pt x="204974" y="1357450"/>
                </a:lnTo>
                <a:lnTo>
                  <a:pt x="202838" y="1339327"/>
                </a:lnTo>
                <a:close/>
                <a:moveTo>
                  <a:pt x="1414211" y="1258791"/>
                </a:moveTo>
                <a:lnTo>
                  <a:pt x="1418611" y="1274948"/>
                </a:lnTo>
                <a:cubicBezTo>
                  <a:pt x="1422371" y="1293398"/>
                  <a:pt x="1424576" y="1310838"/>
                  <a:pt x="1425150" y="1327131"/>
                </a:cubicBezTo>
                <a:lnTo>
                  <a:pt x="1421727" y="1357678"/>
                </a:lnTo>
                <a:lnTo>
                  <a:pt x="1391160" y="1394727"/>
                </a:lnTo>
                <a:lnTo>
                  <a:pt x="1370050" y="1412143"/>
                </a:lnTo>
                <a:lnTo>
                  <a:pt x="1334949" y="1415162"/>
                </a:lnTo>
                <a:cubicBezTo>
                  <a:pt x="1318529" y="1414265"/>
                  <a:pt x="1300997" y="1411771"/>
                  <a:pt x="1282484" y="1407755"/>
                </a:cubicBezTo>
                <a:lnTo>
                  <a:pt x="1271490" y="1404638"/>
                </a:lnTo>
                <a:lnTo>
                  <a:pt x="1346417" y="1337902"/>
                </a:lnTo>
                <a:close/>
                <a:moveTo>
                  <a:pt x="813886" y="1202383"/>
                </a:moveTo>
                <a:lnTo>
                  <a:pt x="849089" y="1230953"/>
                </a:lnTo>
                <a:cubicBezTo>
                  <a:pt x="879466" y="1253788"/>
                  <a:pt x="909482" y="1274999"/>
                  <a:pt x="938915" y="1294474"/>
                </a:cubicBezTo>
                <a:lnTo>
                  <a:pt x="993351" y="1327964"/>
                </a:lnTo>
                <a:lnTo>
                  <a:pt x="921856" y="1378164"/>
                </a:lnTo>
                <a:lnTo>
                  <a:pt x="811964" y="1436770"/>
                </a:lnTo>
                <a:lnTo>
                  <a:pt x="805555" y="1434003"/>
                </a:lnTo>
                <a:cubicBezTo>
                  <a:pt x="772012" y="1417488"/>
                  <a:pt x="738402" y="1398904"/>
                  <a:pt x="704970" y="1378323"/>
                </a:cubicBezTo>
                <a:lnTo>
                  <a:pt x="633131" y="1327886"/>
                </a:lnTo>
                <a:lnTo>
                  <a:pt x="658747" y="1313366"/>
                </a:lnTo>
                <a:cubicBezTo>
                  <a:pt x="687766" y="1295060"/>
                  <a:pt x="717443" y="1274982"/>
                  <a:pt x="747555" y="1253242"/>
                </a:cubicBezTo>
                <a:close/>
                <a:moveTo>
                  <a:pt x="1532573" y="1091604"/>
                </a:moveTo>
                <a:lnTo>
                  <a:pt x="1535409" y="1113473"/>
                </a:lnTo>
                <a:cubicBezTo>
                  <a:pt x="1537151" y="1136348"/>
                  <a:pt x="1537600" y="1158736"/>
                  <a:pt x="1536726" y="1180532"/>
                </a:cubicBezTo>
                <a:lnTo>
                  <a:pt x="1535579" y="1191541"/>
                </a:lnTo>
                <a:lnTo>
                  <a:pt x="1490924" y="1273811"/>
                </a:lnTo>
                <a:lnTo>
                  <a:pt x="1446271" y="1327930"/>
                </a:lnTo>
                <a:lnTo>
                  <a:pt x="1450297" y="1271866"/>
                </a:lnTo>
                <a:lnTo>
                  <a:pt x="1441297" y="1227183"/>
                </a:lnTo>
                <a:lnTo>
                  <a:pt x="1468702" y="1195203"/>
                </a:lnTo>
                <a:close/>
                <a:moveTo>
                  <a:pt x="93540" y="1090350"/>
                </a:moveTo>
                <a:lnTo>
                  <a:pt x="158184" y="1195203"/>
                </a:lnTo>
                <a:lnTo>
                  <a:pt x="185751" y="1227373"/>
                </a:lnTo>
                <a:lnTo>
                  <a:pt x="177579" y="1261913"/>
                </a:lnTo>
                <a:lnTo>
                  <a:pt x="180077" y="1327274"/>
                </a:lnTo>
                <a:lnTo>
                  <a:pt x="135966" y="1273811"/>
                </a:lnTo>
                <a:lnTo>
                  <a:pt x="92218" y="1193212"/>
                </a:lnTo>
                <a:lnTo>
                  <a:pt x="93520" y="1090448"/>
                </a:lnTo>
                <a:close/>
                <a:moveTo>
                  <a:pt x="298268" y="1062210"/>
                </a:moveTo>
                <a:lnTo>
                  <a:pt x="300745" y="1065809"/>
                </a:lnTo>
                <a:cubicBezTo>
                  <a:pt x="336463" y="1111431"/>
                  <a:pt x="375972" y="1156141"/>
                  <a:pt x="419102" y="1199271"/>
                </a:cubicBezTo>
                <a:cubicBezTo>
                  <a:pt x="462232" y="1242401"/>
                  <a:pt x="506942" y="1281910"/>
                  <a:pt x="552564" y="1317629"/>
                </a:cubicBezTo>
                <a:lnTo>
                  <a:pt x="559048" y="1322091"/>
                </a:lnTo>
                <a:lnTo>
                  <a:pt x="558179" y="1322630"/>
                </a:lnTo>
                <a:cubicBezTo>
                  <a:pt x="507607" y="1351069"/>
                  <a:pt x="459561" y="1373600"/>
                  <a:pt x="415361" y="1389482"/>
                </a:cubicBezTo>
                <a:lnTo>
                  <a:pt x="388573" y="1397421"/>
                </a:lnTo>
                <a:lnTo>
                  <a:pt x="300042" y="1318329"/>
                </a:lnTo>
                <a:lnTo>
                  <a:pt x="224113" y="1230083"/>
                </a:lnTo>
                <a:lnTo>
                  <a:pt x="250444" y="1156564"/>
                </a:lnTo>
                <a:close/>
                <a:moveTo>
                  <a:pt x="1330224" y="1059880"/>
                </a:moveTo>
                <a:lnTo>
                  <a:pt x="1344873" y="1085265"/>
                </a:lnTo>
                <a:cubicBezTo>
                  <a:pt x="1369668" y="1131853"/>
                  <a:pt x="1389163" y="1176026"/>
                  <a:pt x="1402747" y="1216699"/>
                </a:cubicBezTo>
                <a:lnTo>
                  <a:pt x="1404528" y="1223240"/>
                </a:lnTo>
                <a:lnTo>
                  <a:pt x="1324603" y="1316088"/>
                </a:lnTo>
                <a:lnTo>
                  <a:pt x="1236591" y="1394743"/>
                </a:lnTo>
                <a:lnTo>
                  <a:pt x="1224140" y="1391213"/>
                </a:lnTo>
                <a:cubicBezTo>
                  <a:pt x="1183460" y="1377241"/>
                  <a:pt x="1139390" y="1357480"/>
                  <a:pt x="1092989" y="1332531"/>
                </a:cubicBezTo>
                <a:lnTo>
                  <a:pt x="1071141" y="1319820"/>
                </a:lnTo>
                <a:lnTo>
                  <a:pt x="1074324" y="1317629"/>
                </a:lnTo>
                <a:cubicBezTo>
                  <a:pt x="1119946" y="1281910"/>
                  <a:pt x="1164656" y="1242401"/>
                  <a:pt x="1207786" y="1199271"/>
                </a:cubicBezTo>
                <a:cubicBezTo>
                  <a:pt x="1250916" y="1156141"/>
                  <a:pt x="1290426" y="1111431"/>
                  <a:pt x="1326145" y="1065809"/>
                </a:cubicBezTo>
                <a:close/>
                <a:moveTo>
                  <a:pt x="0" y="887664"/>
                </a:moveTo>
                <a:lnTo>
                  <a:pt x="64055" y="1042525"/>
                </a:lnTo>
                <a:lnTo>
                  <a:pt x="70420" y="1052849"/>
                </a:lnTo>
                <a:lnTo>
                  <a:pt x="66149" y="1076614"/>
                </a:lnTo>
                <a:lnTo>
                  <a:pt x="64582" y="1142295"/>
                </a:lnTo>
                <a:lnTo>
                  <a:pt x="60638" y="1135030"/>
                </a:lnTo>
                <a:cubicBezTo>
                  <a:pt x="29631" y="1061720"/>
                  <a:pt x="9019" y="982943"/>
                  <a:pt x="651" y="900547"/>
                </a:cubicBezTo>
                <a:close/>
                <a:moveTo>
                  <a:pt x="1626890" y="887652"/>
                </a:moveTo>
                <a:lnTo>
                  <a:pt x="1626239" y="900547"/>
                </a:lnTo>
                <a:cubicBezTo>
                  <a:pt x="1617871" y="982943"/>
                  <a:pt x="1597259" y="1061720"/>
                  <a:pt x="1566252" y="1135030"/>
                </a:cubicBezTo>
                <a:lnTo>
                  <a:pt x="1561956" y="1142945"/>
                </a:lnTo>
                <a:lnTo>
                  <a:pt x="1562987" y="1116096"/>
                </a:lnTo>
                <a:lnTo>
                  <a:pt x="1556063" y="1053502"/>
                </a:lnTo>
                <a:lnTo>
                  <a:pt x="1562831" y="1042525"/>
                </a:lnTo>
                <a:close/>
                <a:moveTo>
                  <a:pt x="1463333" y="845635"/>
                </a:moveTo>
                <a:lnTo>
                  <a:pt x="1485626" y="897239"/>
                </a:lnTo>
                <a:cubicBezTo>
                  <a:pt x="1504087" y="946971"/>
                  <a:pt x="1517736" y="995998"/>
                  <a:pt x="1526333" y="1043490"/>
                </a:cubicBezTo>
                <a:lnTo>
                  <a:pt x="1526578" y="1045375"/>
                </a:lnTo>
                <a:lnTo>
                  <a:pt x="1443672" y="1177768"/>
                </a:lnTo>
                <a:lnTo>
                  <a:pt x="1433451" y="1189642"/>
                </a:lnTo>
                <a:lnTo>
                  <a:pt x="1398122" y="1098195"/>
                </a:lnTo>
                <a:lnTo>
                  <a:pt x="1357739" y="1019900"/>
                </a:lnTo>
                <a:lnTo>
                  <a:pt x="1421758" y="926876"/>
                </a:lnTo>
                <a:close/>
                <a:moveTo>
                  <a:pt x="163204" y="844949"/>
                </a:moveTo>
                <a:lnTo>
                  <a:pt x="205131" y="926876"/>
                </a:lnTo>
                <a:lnTo>
                  <a:pt x="270079" y="1021249"/>
                </a:lnTo>
                <a:lnTo>
                  <a:pt x="241507" y="1071658"/>
                </a:lnTo>
                <a:cubicBezTo>
                  <a:pt x="223668" y="1107478"/>
                  <a:pt x="209245" y="1141596"/>
                  <a:pt x="198502" y="1173482"/>
                </a:cubicBezTo>
                <a:lnTo>
                  <a:pt x="193522" y="1194529"/>
                </a:lnTo>
                <a:lnTo>
                  <a:pt x="180647" y="1179564"/>
                </a:lnTo>
                <a:lnTo>
                  <a:pt x="101216" y="1052514"/>
                </a:lnTo>
                <a:lnTo>
                  <a:pt x="119368" y="963048"/>
                </a:lnTo>
                <a:close/>
                <a:moveTo>
                  <a:pt x="446975" y="843394"/>
                </a:moveTo>
                <a:lnTo>
                  <a:pt x="460689" y="861272"/>
                </a:lnTo>
                <a:cubicBezTo>
                  <a:pt x="503975" y="912726"/>
                  <a:pt x="551465" y="964560"/>
                  <a:pt x="602639" y="1015735"/>
                </a:cubicBezTo>
                <a:cubicBezTo>
                  <a:pt x="643580" y="1056675"/>
                  <a:pt x="684940" y="1095255"/>
                  <a:pt x="726192" y="1131214"/>
                </a:cubicBezTo>
                <a:lnTo>
                  <a:pt x="777658" y="1172981"/>
                </a:lnTo>
                <a:lnTo>
                  <a:pt x="743407" y="1200149"/>
                </a:lnTo>
                <a:cubicBezTo>
                  <a:pt x="716070" y="1220756"/>
                  <a:pt x="688981" y="1240102"/>
                  <a:pt x="662302" y="1258094"/>
                </a:cubicBezTo>
                <a:lnTo>
                  <a:pt x="594012" y="1300421"/>
                </a:lnTo>
                <a:lnTo>
                  <a:pt x="572773" y="1285510"/>
                </a:lnTo>
                <a:cubicBezTo>
                  <a:pt x="529414" y="1251132"/>
                  <a:pt x="486954" y="1213371"/>
                  <a:pt x="445978" y="1172395"/>
                </a:cubicBezTo>
                <a:cubicBezTo>
                  <a:pt x="405002" y="1131419"/>
                  <a:pt x="367242" y="1088959"/>
                  <a:pt x="332864" y="1045600"/>
                </a:cubicBezTo>
                <a:lnTo>
                  <a:pt x="319866" y="1027087"/>
                </a:lnTo>
                <a:lnTo>
                  <a:pt x="364250" y="955952"/>
                </a:lnTo>
                <a:cubicBezTo>
                  <a:pt x="388213" y="920603"/>
                  <a:pt x="414529" y="884551"/>
                  <a:pt x="442983" y="848177"/>
                </a:cubicBezTo>
                <a:close/>
                <a:moveTo>
                  <a:pt x="1182271" y="841103"/>
                </a:moveTo>
                <a:lnTo>
                  <a:pt x="1187643" y="847554"/>
                </a:lnTo>
                <a:cubicBezTo>
                  <a:pt x="1230518" y="902521"/>
                  <a:pt x="1268473" y="956719"/>
                  <a:pt x="1300768" y="1008829"/>
                </a:cubicBezTo>
                <a:lnTo>
                  <a:pt x="1309277" y="1023576"/>
                </a:lnTo>
                <a:lnTo>
                  <a:pt x="1293878" y="1045506"/>
                </a:lnTo>
                <a:cubicBezTo>
                  <a:pt x="1259507" y="1088856"/>
                  <a:pt x="1221755" y="1131305"/>
                  <a:pt x="1180788" y="1172272"/>
                </a:cubicBezTo>
                <a:cubicBezTo>
                  <a:pt x="1139821" y="1213239"/>
                  <a:pt x="1097371" y="1250992"/>
                  <a:pt x="1054023" y="1285363"/>
                </a:cubicBezTo>
                <a:lnTo>
                  <a:pt x="1034941" y="1298761"/>
                </a:lnTo>
                <a:lnTo>
                  <a:pt x="1016919" y="1288276"/>
                </a:lnTo>
                <a:cubicBezTo>
                  <a:pt x="965092" y="1255944"/>
                  <a:pt x="911256" y="1218072"/>
                  <a:pt x="856695" y="1175390"/>
                </a:cubicBezTo>
                <a:lnTo>
                  <a:pt x="852305" y="1171727"/>
                </a:lnTo>
                <a:lnTo>
                  <a:pt x="931651" y="1103758"/>
                </a:lnTo>
                <a:cubicBezTo>
                  <a:pt x="962606" y="1075818"/>
                  <a:pt x="993549" y="1046440"/>
                  <a:pt x="1024253" y="1015735"/>
                </a:cubicBezTo>
                <a:cubicBezTo>
                  <a:pt x="1056239" y="983751"/>
                  <a:pt x="1086782" y="951509"/>
                  <a:pt x="1115761" y="919263"/>
                </a:cubicBezTo>
                <a:close/>
                <a:moveTo>
                  <a:pt x="1336805" y="625486"/>
                </a:moveTo>
                <a:lnTo>
                  <a:pt x="1386679" y="696514"/>
                </a:lnTo>
                <a:cubicBezTo>
                  <a:pt x="1407260" y="729940"/>
                  <a:pt x="1425843" y="763543"/>
                  <a:pt x="1442356" y="797078"/>
                </a:cubicBezTo>
                <a:lnTo>
                  <a:pt x="1445188" y="803633"/>
                </a:lnTo>
                <a:lnTo>
                  <a:pt x="1386679" y="913341"/>
                </a:lnTo>
                <a:lnTo>
                  <a:pt x="1336481" y="984832"/>
                </a:lnTo>
                <a:lnTo>
                  <a:pt x="1302992" y="930397"/>
                </a:lnTo>
                <a:cubicBezTo>
                  <a:pt x="1283518" y="900964"/>
                  <a:pt x="1262306" y="870948"/>
                  <a:pt x="1239471" y="840570"/>
                </a:cubicBezTo>
                <a:lnTo>
                  <a:pt x="1210980" y="805465"/>
                </a:lnTo>
                <a:lnTo>
                  <a:pt x="1269836" y="727766"/>
                </a:lnTo>
                <a:cubicBezTo>
                  <a:pt x="1292046" y="696516"/>
                  <a:pt x="1312440" y="665769"/>
                  <a:pt x="1330889" y="635776"/>
                </a:cubicBezTo>
                <a:close/>
                <a:moveTo>
                  <a:pt x="291280" y="623484"/>
                </a:moveTo>
                <a:lnTo>
                  <a:pt x="343950" y="709078"/>
                </a:lnTo>
                <a:lnTo>
                  <a:pt x="416925" y="804217"/>
                </a:lnTo>
                <a:lnTo>
                  <a:pt x="387421" y="840571"/>
                </a:lnTo>
                <a:cubicBezTo>
                  <a:pt x="356974" y="881073"/>
                  <a:pt x="329416" y="920935"/>
                  <a:pt x="305008" y="959627"/>
                </a:cubicBezTo>
                <a:lnTo>
                  <a:pt x="290489" y="985243"/>
                </a:lnTo>
                <a:lnTo>
                  <a:pt x="240051" y="913404"/>
                </a:lnTo>
                <a:lnTo>
                  <a:pt x="182211" y="804928"/>
                </a:lnTo>
                <a:lnTo>
                  <a:pt x="240051" y="696452"/>
                </a:lnTo>
                <a:close/>
                <a:moveTo>
                  <a:pt x="1547431" y="606952"/>
                </a:moveTo>
                <a:lnTo>
                  <a:pt x="1588191" y="694935"/>
                </a:lnTo>
                <a:cubicBezTo>
                  <a:pt x="1601059" y="728691"/>
                  <a:pt x="1611951" y="762605"/>
                  <a:pt x="1620834" y="796474"/>
                </a:cubicBezTo>
                <a:lnTo>
                  <a:pt x="1621195" y="798251"/>
                </a:lnTo>
                <a:lnTo>
                  <a:pt x="1602033" y="876285"/>
                </a:lnTo>
                <a:lnTo>
                  <a:pt x="1549034" y="1000142"/>
                </a:lnTo>
                <a:lnTo>
                  <a:pt x="1520304" y="892871"/>
                </a:lnTo>
                <a:lnTo>
                  <a:pt x="1484434" y="804405"/>
                </a:lnTo>
                <a:lnTo>
                  <a:pt x="1493608" y="786480"/>
                </a:lnTo>
                <a:cubicBezTo>
                  <a:pt x="1513486" y="739882"/>
                  <a:pt x="1529233" y="693708"/>
                  <a:pt x="1540680" y="648627"/>
                </a:cubicBezTo>
                <a:close/>
                <a:moveTo>
                  <a:pt x="78451" y="600736"/>
                </a:moveTo>
                <a:lnTo>
                  <a:pt x="86209" y="648627"/>
                </a:lnTo>
                <a:cubicBezTo>
                  <a:pt x="97657" y="693709"/>
                  <a:pt x="113404" y="739882"/>
                  <a:pt x="133280" y="786480"/>
                </a:cubicBezTo>
                <a:lnTo>
                  <a:pt x="142722" y="804927"/>
                </a:lnTo>
                <a:lnTo>
                  <a:pt x="133280" y="823376"/>
                </a:lnTo>
                <a:cubicBezTo>
                  <a:pt x="114646" y="867062"/>
                  <a:pt x="99641" y="910374"/>
                  <a:pt x="88406" y="952764"/>
                </a:cubicBezTo>
                <a:lnTo>
                  <a:pt x="78329" y="1008841"/>
                </a:lnTo>
                <a:lnTo>
                  <a:pt x="22173" y="877145"/>
                </a:lnTo>
                <a:lnTo>
                  <a:pt x="3445" y="800256"/>
                </a:lnTo>
                <a:lnTo>
                  <a:pt x="22176" y="732711"/>
                </a:lnTo>
                <a:close/>
                <a:moveTo>
                  <a:pt x="1561485" y="490212"/>
                </a:moveTo>
                <a:lnTo>
                  <a:pt x="1566252" y="498994"/>
                </a:lnTo>
                <a:cubicBezTo>
                  <a:pt x="1586924" y="547867"/>
                  <a:pt x="1602975" y="599170"/>
                  <a:pt x="1613858" y="652356"/>
                </a:cubicBezTo>
                <a:lnTo>
                  <a:pt x="1623299" y="714217"/>
                </a:lnTo>
                <a:lnTo>
                  <a:pt x="1614578" y="685582"/>
                </a:lnTo>
                <a:lnTo>
                  <a:pt x="1555846" y="555015"/>
                </a:lnTo>
                <a:lnTo>
                  <a:pt x="1561954" y="517324"/>
                </a:lnTo>
                <a:close/>
                <a:moveTo>
                  <a:pt x="65404" y="490212"/>
                </a:moveTo>
                <a:lnTo>
                  <a:pt x="64936" y="517324"/>
                </a:lnTo>
                <a:lnTo>
                  <a:pt x="71170" y="555796"/>
                </a:lnTo>
                <a:lnTo>
                  <a:pt x="64057" y="567331"/>
                </a:lnTo>
                <a:cubicBezTo>
                  <a:pt x="44096" y="606359"/>
                  <a:pt x="26834" y="645886"/>
                  <a:pt x="12313" y="685583"/>
                </a:cubicBezTo>
                <a:lnTo>
                  <a:pt x="3325" y="715956"/>
                </a:lnTo>
                <a:lnTo>
                  <a:pt x="13032" y="652356"/>
                </a:lnTo>
                <a:cubicBezTo>
                  <a:pt x="23915" y="599170"/>
                  <a:pt x="39966" y="547867"/>
                  <a:pt x="60638" y="498994"/>
                </a:cubicBezTo>
                <a:close/>
                <a:moveTo>
                  <a:pt x="815807" y="468588"/>
                </a:moveTo>
                <a:lnTo>
                  <a:pt x="853683" y="498640"/>
                </a:lnTo>
                <a:cubicBezTo>
                  <a:pt x="899856" y="538313"/>
                  <a:pt x="946105" y="581146"/>
                  <a:pt x="991666" y="626708"/>
                </a:cubicBezTo>
                <a:cubicBezTo>
                  <a:pt x="1028116" y="663158"/>
                  <a:pt x="1062818" y="700046"/>
                  <a:pt x="1095554" y="736985"/>
                </a:cubicBezTo>
                <a:lnTo>
                  <a:pt x="1151895" y="804632"/>
                </a:lnTo>
                <a:lnTo>
                  <a:pt x="1119734" y="845165"/>
                </a:lnTo>
                <a:cubicBezTo>
                  <a:pt x="1080060" y="891339"/>
                  <a:pt x="1037228" y="937586"/>
                  <a:pt x="991666" y="983148"/>
                </a:cubicBezTo>
                <a:cubicBezTo>
                  <a:pt x="936992" y="1037822"/>
                  <a:pt x="881328" y="1088566"/>
                  <a:pt x="825995" y="1134638"/>
                </a:cubicBezTo>
                <a:lnTo>
                  <a:pt x="816699" y="1142011"/>
                </a:lnTo>
                <a:lnTo>
                  <a:pt x="746986" y="1083833"/>
                </a:lnTo>
                <a:cubicBezTo>
                  <a:pt x="710350" y="1051320"/>
                  <a:pt x="673769" y="1016885"/>
                  <a:pt x="637629" y="980745"/>
                </a:cubicBezTo>
                <a:cubicBezTo>
                  <a:pt x="592454" y="935570"/>
                  <a:pt x="549944" y="889708"/>
                  <a:pt x="510520" y="843904"/>
                </a:cubicBezTo>
                <a:lnTo>
                  <a:pt x="479300" y="804659"/>
                </a:lnTo>
                <a:lnTo>
                  <a:pt x="534542" y="738468"/>
                </a:lnTo>
                <a:cubicBezTo>
                  <a:pt x="567054" y="701831"/>
                  <a:pt x="601489" y="665251"/>
                  <a:pt x="637629" y="629111"/>
                </a:cubicBezTo>
                <a:cubicBezTo>
                  <a:pt x="673769" y="592971"/>
                  <a:pt x="710350" y="558536"/>
                  <a:pt x="746986" y="526023"/>
                </a:cubicBezTo>
                <a:close/>
                <a:moveTo>
                  <a:pt x="1432482" y="419087"/>
                </a:moveTo>
                <a:lnTo>
                  <a:pt x="1443674" y="432088"/>
                </a:lnTo>
                <a:lnTo>
                  <a:pt x="1525108" y="559446"/>
                </a:lnTo>
                <a:lnTo>
                  <a:pt x="1507369" y="646798"/>
                </a:lnTo>
                <a:lnTo>
                  <a:pt x="1464299" y="762791"/>
                </a:lnTo>
                <a:lnTo>
                  <a:pt x="1421757" y="682980"/>
                </a:lnTo>
                <a:lnTo>
                  <a:pt x="1357464" y="589558"/>
                </a:lnTo>
                <a:lnTo>
                  <a:pt x="1371371" y="565373"/>
                </a:lnTo>
                <a:cubicBezTo>
                  <a:pt x="1395784" y="519576"/>
                  <a:pt x="1414963" y="476232"/>
                  <a:pt x="1428392" y="436374"/>
                </a:cubicBezTo>
                <a:close/>
                <a:moveTo>
                  <a:pt x="193522" y="415331"/>
                </a:moveTo>
                <a:lnTo>
                  <a:pt x="198501" y="436374"/>
                </a:lnTo>
                <a:cubicBezTo>
                  <a:pt x="211929" y="476232"/>
                  <a:pt x="231108" y="519577"/>
                  <a:pt x="255522" y="565373"/>
                </a:cubicBezTo>
                <a:lnTo>
                  <a:pt x="269941" y="588806"/>
                </a:lnTo>
                <a:lnTo>
                  <a:pt x="205132" y="682980"/>
                </a:lnTo>
                <a:lnTo>
                  <a:pt x="163204" y="764907"/>
                </a:lnTo>
                <a:lnTo>
                  <a:pt x="119368" y="646808"/>
                </a:lnTo>
                <a:lnTo>
                  <a:pt x="101217" y="557344"/>
                </a:lnTo>
                <a:lnTo>
                  <a:pt x="180649" y="430292"/>
                </a:lnTo>
                <a:close/>
                <a:moveTo>
                  <a:pt x="1035445" y="311449"/>
                </a:moveTo>
                <a:lnTo>
                  <a:pt x="1054021" y="324493"/>
                </a:lnTo>
                <a:cubicBezTo>
                  <a:pt x="1097371" y="358864"/>
                  <a:pt x="1139820" y="396618"/>
                  <a:pt x="1180788" y="437584"/>
                </a:cubicBezTo>
                <a:cubicBezTo>
                  <a:pt x="1221755" y="478551"/>
                  <a:pt x="1259507" y="521000"/>
                  <a:pt x="1293878" y="564350"/>
                </a:cubicBezTo>
                <a:lnTo>
                  <a:pt x="1309177" y="586137"/>
                </a:lnTo>
                <a:lnTo>
                  <a:pt x="1228850" y="707640"/>
                </a:lnTo>
                <a:lnTo>
                  <a:pt x="1180769" y="768238"/>
                </a:lnTo>
                <a:lnTo>
                  <a:pt x="1139732" y="717674"/>
                </a:lnTo>
                <a:cubicBezTo>
                  <a:pt x="1103774" y="676422"/>
                  <a:pt x="1065193" y="635061"/>
                  <a:pt x="1024253" y="594121"/>
                </a:cubicBezTo>
                <a:cubicBezTo>
                  <a:pt x="992268" y="562137"/>
                  <a:pt x="960028" y="531592"/>
                  <a:pt x="927781" y="502613"/>
                </a:cubicBezTo>
                <a:lnTo>
                  <a:pt x="852153" y="438256"/>
                </a:lnTo>
                <a:lnTo>
                  <a:pt x="856696" y="434465"/>
                </a:lnTo>
                <a:cubicBezTo>
                  <a:pt x="893069" y="406011"/>
                  <a:pt x="929121" y="379694"/>
                  <a:pt x="964470" y="355731"/>
                </a:cubicBezTo>
                <a:close/>
                <a:moveTo>
                  <a:pt x="594499" y="309093"/>
                </a:moveTo>
                <a:lnTo>
                  <a:pt x="716158" y="389524"/>
                </a:lnTo>
                <a:lnTo>
                  <a:pt x="776757" y="437604"/>
                </a:lnTo>
                <a:lnTo>
                  <a:pt x="726192" y="478642"/>
                </a:lnTo>
                <a:cubicBezTo>
                  <a:pt x="684940" y="514601"/>
                  <a:pt x="643580" y="553181"/>
                  <a:pt x="602639" y="594121"/>
                </a:cubicBezTo>
                <a:cubicBezTo>
                  <a:pt x="561699" y="635061"/>
                  <a:pt x="523119" y="676422"/>
                  <a:pt x="487160" y="717674"/>
                </a:cubicBezTo>
                <a:lnTo>
                  <a:pt x="448246" y="765623"/>
                </a:lnTo>
                <a:lnTo>
                  <a:pt x="401932" y="707407"/>
                </a:lnTo>
                <a:lnTo>
                  <a:pt x="319464" y="583341"/>
                </a:lnTo>
                <a:lnTo>
                  <a:pt x="332863" y="564256"/>
                </a:lnTo>
                <a:cubicBezTo>
                  <a:pt x="367242" y="520897"/>
                  <a:pt x="405002" y="478437"/>
                  <a:pt x="445978" y="437461"/>
                </a:cubicBezTo>
                <a:cubicBezTo>
                  <a:pt x="486954" y="396485"/>
                  <a:pt x="529414" y="358724"/>
                  <a:pt x="572773" y="324346"/>
                </a:cubicBezTo>
                <a:close/>
                <a:moveTo>
                  <a:pt x="1447785" y="307928"/>
                </a:moveTo>
                <a:lnTo>
                  <a:pt x="1490924" y="360213"/>
                </a:lnTo>
                <a:lnTo>
                  <a:pt x="1534265" y="440062"/>
                </a:lnTo>
                <a:lnTo>
                  <a:pt x="1533268" y="517131"/>
                </a:lnTo>
                <a:lnTo>
                  <a:pt x="1468703" y="414652"/>
                </a:lnTo>
                <a:lnTo>
                  <a:pt x="1441140" y="382489"/>
                </a:lnTo>
                <a:lnTo>
                  <a:pt x="1449314" y="347943"/>
                </a:lnTo>
                <a:close/>
                <a:moveTo>
                  <a:pt x="179108" y="307924"/>
                </a:moveTo>
                <a:lnTo>
                  <a:pt x="177579" y="347943"/>
                </a:lnTo>
                <a:lnTo>
                  <a:pt x="185751" y="382486"/>
                </a:lnTo>
                <a:lnTo>
                  <a:pt x="158186" y="414653"/>
                </a:lnTo>
                <a:lnTo>
                  <a:pt x="93542" y="519508"/>
                </a:lnTo>
                <a:lnTo>
                  <a:pt x="93520" y="519407"/>
                </a:lnTo>
                <a:lnTo>
                  <a:pt x="90610" y="443774"/>
                </a:lnTo>
                <a:lnTo>
                  <a:pt x="135966" y="360213"/>
                </a:lnTo>
                <a:close/>
                <a:moveTo>
                  <a:pt x="1236986" y="215465"/>
                </a:moveTo>
                <a:lnTo>
                  <a:pt x="1324604" y="293768"/>
                </a:lnTo>
                <a:lnTo>
                  <a:pt x="1403808" y="385778"/>
                </a:lnTo>
                <a:lnTo>
                  <a:pt x="1379929" y="452275"/>
                </a:lnTo>
                <a:lnTo>
                  <a:pt x="1329781" y="549332"/>
                </a:lnTo>
                <a:lnTo>
                  <a:pt x="1326144" y="544047"/>
                </a:lnTo>
                <a:cubicBezTo>
                  <a:pt x="1290426" y="498425"/>
                  <a:pt x="1250916" y="453715"/>
                  <a:pt x="1207786" y="410585"/>
                </a:cubicBezTo>
                <a:cubicBezTo>
                  <a:pt x="1164655" y="367455"/>
                  <a:pt x="1119945" y="327946"/>
                  <a:pt x="1074324" y="292228"/>
                </a:cubicBezTo>
                <a:lnTo>
                  <a:pt x="1070727" y="289752"/>
                </a:lnTo>
                <a:lnTo>
                  <a:pt x="1165082" y="241925"/>
                </a:lnTo>
                <a:close/>
                <a:moveTo>
                  <a:pt x="390906" y="213348"/>
                </a:moveTo>
                <a:lnTo>
                  <a:pt x="460794" y="238445"/>
                </a:lnTo>
                <a:lnTo>
                  <a:pt x="557847" y="288592"/>
                </a:lnTo>
                <a:lnTo>
                  <a:pt x="552564" y="292227"/>
                </a:lnTo>
                <a:cubicBezTo>
                  <a:pt x="506942" y="327946"/>
                  <a:pt x="462232" y="367455"/>
                  <a:pt x="419102" y="410585"/>
                </a:cubicBezTo>
                <a:cubicBezTo>
                  <a:pt x="375972" y="453715"/>
                  <a:pt x="336463" y="498425"/>
                  <a:pt x="300745" y="544047"/>
                </a:cubicBezTo>
                <a:lnTo>
                  <a:pt x="299100" y="546436"/>
                </a:lnTo>
                <a:lnTo>
                  <a:pt x="250443" y="453293"/>
                </a:lnTo>
                <a:lnTo>
                  <a:pt x="223606" y="380366"/>
                </a:lnTo>
                <a:lnTo>
                  <a:pt x="300044" y="291527"/>
                </a:lnTo>
                <a:close/>
                <a:moveTo>
                  <a:pt x="1330544" y="194971"/>
                </a:moveTo>
                <a:lnTo>
                  <a:pt x="1338132" y="195546"/>
                </a:lnTo>
                <a:lnTo>
                  <a:pt x="1391160" y="239297"/>
                </a:lnTo>
                <a:lnTo>
                  <a:pt x="1424169" y="279305"/>
                </a:lnTo>
                <a:lnTo>
                  <a:pt x="1424958" y="287097"/>
                </a:lnTo>
                <a:lnTo>
                  <a:pt x="1413931" y="350738"/>
                </a:lnTo>
                <a:lnTo>
                  <a:pt x="1346418" y="271953"/>
                </a:lnTo>
                <a:lnTo>
                  <a:pt x="1272697" y="205816"/>
                </a:lnTo>
                <a:close/>
                <a:moveTo>
                  <a:pt x="295615" y="193416"/>
                </a:moveTo>
                <a:lnTo>
                  <a:pt x="359253" y="204442"/>
                </a:lnTo>
                <a:lnTo>
                  <a:pt x="280471" y="271954"/>
                </a:lnTo>
                <a:lnTo>
                  <a:pt x="214866" y="348510"/>
                </a:lnTo>
                <a:lnTo>
                  <a:pt x="203490" y="287830"/>
                </a:lnTo>
                <a:lnTo>
                  <a:pt x="204278" y="277417"/>
                </a:lnTo>
                <a:lnTo>
                  <a:pt x="235730" y="239297"/>
                </a:lnTo>
                <a:lnTo>
                  <a:pt x="290741" y="193909"/>
                </a:lnTo>
                <a:close/>
                <a:moveTo>
                  <a:pt x="813275" y="173784"/>
                </a:moveTo>
                <a:lnTo>
                  <a:pt x="921856" y="231691"/>
                </a:lnTo>
                <a:lnTo>
                  <a:pt x="993595" y="282064"/>
                </a:lnTo>
                <a:lnTo>
                  <a:pt x="968146" y="296490"/>
                </a:lnTo>
                <a:cubicBezTo>
                  <a:pt x="929454" y="320897"/>
                  <a:pt x="889591" y="348456"/>
                  <a:pt x="849090" y="378903"/>
                </a:cubicBezTo>
                <a:lnTo>
                  <a:pt x="813984" y="407394"/>
                </a:lnTo>
                <a:lnTo>
                  <a:pt x="736284" y="348539"/>
                </a:lnTo>
                <a:cubicBezTo>
                  <a:pt x="705034" y="326328"/>
                  <a:pt x="674287" y="305935"/>
                  <a:pt x="644294" y="287485"/>
                </a:cubicBezTo>
                <a:lnTo>
                  <a:pt x="633838" y="281472"/>
                </a:lnTo>
                <a:lnTo>
                  <a:pt x="704970" y="231533"/>
                </a:lnTo>
                <a:close/>
                <a:moveTo>
                  <a:pt x="1056132" y="93694"/>
                </a:moveTo>
                <a:lnTo>
                  <a:pt x="1113214" y="125011"/>
                </a:lnTo>
                <a:lnTo>
                  <a:pt x="1199201" y="185913"/>
                </a:lnTo>
                <a:lnTo>
                  <a:pt x="1182000" y="189983"/>
                </a:lnTo>
                <a:cubicBezTo>
                  <a:pt x="1150114" y="200725"/>
                  <a:pt x="1115996" y="215149"/>
                  <a:pt x="1080176" y="232988"/>
                </a:cubicBezTo>
                <a:lnTo>
                  <a:pt x="1029765" y="261562"/>
                </a:lnTo>
                <a:lnTo>
                  <a:pt x="935392" y="196615"/>
                </a:lnTo>
                <a:lnTo>
                  <a:pt x="853466" y="154687"/>
                </a:lnTo>
                <a:lnTo>
                  <a:pt x="971564" y="110852"/>
                </a:lnTo>
                <a:close/>
                <a:moveTo>
                  <a:pt x="565697" y="92803"/>
                </a:moveTo>
                <a:lnTo>
                  <a:pt x="655315" y="111002"/>
                </a:lnTo>
                <a:lnTo>
                  <a:pt x="773230" y="154786"/>
                </a:lnTo>
                <a:lnTo>
                  <a:pt x="691497" y="196614"/>
                </a:lnTo>
                <a:lnTo>
                  <a:pt x="598074" y="260908"/>
                </a:lnTo>
                <a:lnTo>
                  <a:pt x="573891" y="247004"/>
                </a:lnTo>
                <a:cubicBezTo>
                  <a:pt x="528096" y="222590"/>
                  <a:pt x="484751" y="203411"/>
                  <a:pt x="444892" y="189983"/>
                </a:cubicBezTo>
                <a:lnTo>
                  <a:pt x="423850" y="185004"/>
                </a:lnTo>
                <a:lnTo>
                  <a:pt x="438809" y="172132"/>
                </a:lnTo>
                <a:close/>
                <a:moveTo>
                  <a:pt x="458523" y="84236"/>
                </a:moveTo>
                <a:lnTo>
                  <a:pt x="527849" y="85133"/>
                </a:lnTo>
                <a:lnTo>
                  <a:pt x="423170" y="149669"/>
                </a:lnTo>
                <a:lnTo>
                  <a:pt x="391005" y="177234"/>
                </a:lnTo>
                <a:lnTo>
                  <a:pt x="356461" y="169060"/>
                </a:lnTo>
                <a:lnTo>
                  <a:pt x="319130" y="170487"/>
                </a:lnTo>
                <a:lnTo>
                  <a:pt x="356646" y="139533"/>
                </a:lnTo>
                <a:close/>
                <a:moveTo>
                  <a:pt x="1168167" y="84127"/>
                </a:moveTo>
                <a:lnTo>
                  <a:pt x="1270244" y="139533"/>
                </a:lnTo>
                <a:lnTo>
                  <a:pt x="1307760" y="170486"/>
                </a:lnTo>
                <a:lnTo>
                  <a:pt x="1270432" y="169060"/>
                </a:lnTo>
                <a:lnTo>
                  <a:pt x="1238382" y="176643"/>
                </a:lnTo>
                <a:lnTo>
                  <a:pt x="1142633" y="107998"/>
                </a:lnTo>
                <a:lnTo>
                  <a:pt x="1101612" y="84970"/>
                </a:lnTo>
                <a:close/>
                <a:moveTo>
                  <a:pt x="952471" y="12687"/>
                </a:moveTo>
                <a:lnTo>
                  <a:pt x="978101" y="16599"/>
                </a:lnTo>
                <a:cubicBezTo>
                  <a:pt x="1004694" y="22040"/>
                  <a:pt x="1030816" y="28774"/>
                  <a:pt x="1056399" y="36731"/>
                </a:cubicBezTo>
                <a:lnTo>
                  <a:pt x="1110643" y="56585"/>
                </a:lnTo>
                <a:lnTo>
                  <a:pt x="1101049" y="56419"/>
                </a:lnTo>
                <a:lnTo>
                  <a:pt x="1062016" y="62742"/>
                </a:lnTo>
                <a:lnTo>
                  <a:pt x="1033935" y="46980"/>
                </a:lnTo>
                <a:close/>
                <a:moveTo>
                  <a:pt x="682394" y="11470"/>
                </a:moveTo>
                <a:lnTo>
                  <a:pt x="575848" y="55540"/>
                </a:lnTo>
                <a:lnTo>
                  <a:pt x="564312" y="62652"/>
                </a:lnTo>
                <a:lnTo>
                  <a:pt x="525841" y="56419"/>
                </a:lnTo>
                <a:lnTo>
                  <a:pt x="516247" y="56585"/>
                </a:lnTo>
                <a:lnTo>
                  <a:pt x="570491" y="36731"/>
                </a:lnTo>
                <a:cubicBezTo>
                  <a:pt x="596074" y="28774"/>
                  <a:pt x="622196" y="22040"/>
                  <a:pt x="648789" y="16599"/>
                </a:cubicBezTo>
                <a:close/>
                <a:moveTo>
                  <a:pt x="813445" y="0"/>
                </a:moveTo>
                <a:lnTo>
                  <a:pt x="819524" y="307"/>
                </a:lnTo>
                <a:lnTo>
                  <a:pt x="884801" y="16336"/>
                </a:lnTo>
                <a:cubicBezTo>
                  <a:pt x="923484" y="29317"/>
                  <a:pt x="962060" y="44895"/>
                  <a:pt x="1000229" y="63022"/>
                </a:cubicBezTo>
                <a:lnTo>
                  <a:pt x="1013923" y="70535"/>
                </a:lnTo>
                <a:lnTo>
                  <a:pt x="969747" y="77693"/>
                </a:lnTo>
                <a:cubicBezTo>
                  <a:pt x="924664" y="89139"/>
                  <a:pt x="878491" y="104887"/>
                  <a:pt x="831893" y="124763"/>
                </a:cubicBezTo>
                <a:lnTo>
                  <a:pt x="813444" y="134205"/>
                </a:lnTo>
                <a:lnTo>
                  <a:pt x="794995" y="124763"/>
                </a:lnTo>
                <a:cubicBezTo>
                  <a:pt x="748398" y="104887"/>
                  <a:pt x="702225" y="89140"/>
                  <a:pt x="657142" y="77693"/>
                </a:cubicBezTo>
                <a:lnTo>
                  <a:pt x="609252" y="69933"/>
                </a:lnTo>
                <a:lnTo>
                  <a:pt x="741227" y="13658"/>
                </a:lnTo>
                <a:lnTo>
                  <a:pt x="793075" y="1029"/>
                </a:lnTo>
                <a:close/>
              </a:path>
            </a:pathLst>
          </a:custGeom>
          <a:solidFill>
            <a:srgbClr val="99CCFF"/>
          </a:solidFill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644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47883</TotalTime>
  <Words>8</Words>
  <Application>Microsoft Office PowerPoint</Application>
  <PresentationFormat>A4 210 x 297 mm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pptxk72_ネットワークイメージ図形</dc:title>
  <dc:subject>pptxk72_ネットワークイメージ図形</dc:subject>
  <dc:creator>でじけろお</dc:creator>
  <cp:revision>1</cp:revision>
  <dcterms:created xsi:type="dcterms:W3CDTF">2018-05-20T00:31:01Z</dcterms:created>
  <dcterms:modified xsi:type="dcterms:W3CDTF">2022-09-19T08:45:50Z</dcterms:modified>
  <cp:version>1</cp:version>
</cp:coreProperties>
</file>